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8" r:id="rId4"/>
  </p:sldMasterIdLst>
  <p:notesMasterIdLst>
    <p:notesMasterId r:id="rId17"/>
  </p:notesMasterIdLst>
  <p:handoutMasterIdLst>
    <p:handoutMasterId r:id="rId18"/>
  </p:handoutMasterIdLst>
  <p:sldIdLst>
    <p:sldId id="431" r:id="rId5"/>
    <p:sldId id="3758" r:id="rId6"/>
    <p:sldId id="612" r:id="rId7"/>
    <p:sldId id="613" r:id="rId8"/>
    <p:sldId id="598" r:id="rId9"/>
    <p:sldId id="3768" r:id="rId10"/>
    <p:sldId id="3767" r:id="rId11"/>
    <p:sldId id="3765" r:id="rId12"/>
    <p:sldId id="3766" r:id="rId13"/>
    <p:sldId id="3769" r:id="rId14"/>
    <p:sldId id="3763" r:id="rId15"/>
    <p:sldId id="574" r:id="rId16"/>
  </p:sldIdLst>
  <p:sldSz cx="9144000" cy="5143500" type="screen16x9"/>
  <p:notesSz cx="6858000" cy="9296400"/>
  <p:defaultTextStyle>
    <a:defPPr>
      <a:defRPr lang="en-US"/>
    </a:defPPr>
    <a:lvl1pPr algn="l" rtl="0" fontAlgn="base">
      <a:spcBef>
        <a:spcPct val="0"/>
      </a:spcBef>
      <a:spcAft>
        <a:spcPct val="0"/>
      </a:spcAft>
      <a:defRPr kern="1200">
        <a:solidFill>
          <a:schemeClr val="tx1"/>
        </a:solidFill>
        <a:latin typeface="+mn-lt"/>
        <a:ea typeface="+mn-ea"/>
        <a:cs typeface="+mn-cs"/>
      </a:defRPr>
    </a:lvl1pPr>
    <a:lvl2pPr marL="456835" algn="l" rtl="0" fontAlgn="base">
      <a:spcBef>
        <a:spcPct val="0"/>
      </a:spcBef>
      <a:spcAft>
        <a:spcPct val="0"/>
      </a:spcAft>
      <a:defRPr kern="1200">
        <a:solidFill>
          <a:schemeClr val="tx1"/>
        </a:solidFill>
        <a:latin typeface="+mn-lt"/>
        <a:ea typeface="+mn-ea"/>
        <a:cs typeface="+mn-cs"/>
      </a:defRPr>
    </a:lvl2pPr>
    <a:lvl3pPr marL="913670" algn="l" rtl="0" fontAlgn="base">
      <a:spcBef>
        <a:spcPct val="0"/>
      </a:spcBef>
      <a:spcAft>
        <a:spcPct val="0"/>
      </a:spcAft>
      <a:defRPr kern="1200">
        <a:solidFill>
          <a:schemeClr val="tx1"/>
        </a:solidFill>
        <a:latin typeface="+mn-lt"/>
        <a:ea typeface="+mn-ea"/>
        <a:cs typeface="+mn-cs"/>
      </a:defRPr>
    </a:lvl3pPr>
    <a:lvl4pPr marL="1370505" algn="l" rtl="0" fontAlgn="base">
      <a:spcBef>
        <a:spcPct val="0"/>
      </a:spcBef>
      <a:spcAft>
        <a:spcPct val="0"/>
      </a:spcAft>
      <a:defRPr kern="1200">
        <a:solidFill>
          <a:schemeClr val="tx1"/>
        </a:solidFill>
        <a:latin typeface="+mn-lt"/>
        <a:ea typeface="+mn-ea"/>
        <a:cs typeface="+mn-cs"/>
      </a:defRPr>
    </a:lvl4pPr>
    <a:lvl5pPr marL="1827336" algn="l" rtl="0" fontAlgn="base">
      <a:spcBef>
        <a:spcPct val="0"/>
      </a:spcBef>
      <a:spcAft>
        <a:spcPct val="0"/>
      </a:spcAft>
      <a:defRPr kern="1200">
        <a:solidFill>
          <a:schemeClr val="tx1"/>
        </a:solidFill>
        <a:latin typeface="+mn-lt"/>
        <a:ea typeface="+mn-ea"/>
        <a:cs typeface="+mn-cs"/>
      </a:defRPr>
    </a:lvl5pPr>
    <a:lvl6pPr marL="2284166" algn="l" defTabSz="913670" rtl="0" eaLnBrk="1" latinLnBrk="0" hangingPunct="1">
      <a:defRPr kern="1200">
        <a:solidFill>
          <a:schemeClr val="tx1"/>
        </a:solidFill>
        <a:latin typeface="+mn-lt"/>
        <a:ea typeface="+mn-ea"/>
        <a:cs typeface="+mn-cs"/>
      </a:defRPr>
    </a:lvl6pPr>
    <a:lvl7pPr marL="2741009" algn="l" defTabSz="913670" rtl="0" eaLnBrk="1" latinLnBrk="0" hangingPunct="1">
      <a:defRPr kern="1200">
        <a:solidFill>
          <a:schemeClr val="tx1"/>
        </a:solidFill>
        <a:latin typeface="+mn-lt"/>
        <a:ea typeface="+mn-ea"/>
        <a:cs typeface="+mn-cs"/>
      </a:defRPr>
    </a:lvl7pPr>
    <a:lvl8pPr marL="3197838" algn="l" defTabSz="913670" rtl="0" eaLnBrk="1" latinLnBrk="0" hangingPunct="1">
      <a:defRPr kern="1200">
        <a:solidFill>
          <a:schemeClr val="tx1"/>
        </a:solidFill>
        <a:latin typeface="+mn-lt"/>
        <a:ea typeface="+mn-ea"/>
        <a:cs typeface="+mn-cs"/>
      </a:defRPr>
    </a:lvl8pPr>
    <a:lvl9pPr marL="3654669" algn="l" defTabSz="913670" rtl="0" eaLnBrk="1" latinLnBrk="0" hangingPunct="1">
      <a:defRPr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n Young (Zum Communications)" initials="JY(C" lastIdx="1" clrIdx="0"/>
  <p:cmAuthor id="1" name="Kendra Elliott" initials="KE" lastIdx="1" clrIdx="1">
    <p:extLst>
      <p:ext uri="{19B8F6BF-5375-455C-9EA6-DF929625EA0E}">
        <p15:presenceInfo xmlns:p15="http://schemas.microsoft.com/office/powerpoint/2012/main" userId="S::kelliott@apptio.com::5580cc27-9ee8-4218-8246-1e11e0647d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3C45"/>
    <a:srgbClr val="FFFFFF"/>
    <a:srgbClr val="000000"/>
    <a:srgbClr val="10395E"/>
    <a:srgbClr val="FA652B"/>
    <a:srgbClr val="E8E8E8"/>
    <a:srgbClr val="01395E"/>
    <a:srgbClr val="7AC7CF"/>
    <a:srgbClr val="A4A5A9"/>
    <a:srgbClr val="CFD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16A639A-1315-4925-A9F9-0ACB125E9685}">
  <a:tblStyle styleId="{B482DE17-1FC4-41D7-B2E8-05BAB7828703}" styleName="Apptio Light Header">
    <a:tblBg>
      <a:effect>
        <a:effectLst/>
      </a:effect>
    </a:tblBg>
    <a:wholeTbl>
      <a:tcTxStyle b="off" i="off">
        <a:fontRef idx="minor"/>
        <a:schemeClr val="dk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solidFill>
            <a:schemeClr val="accent2">
              <a:alpha val="10000"/>
            </a:schemeClr>
          </a:solidFill>
        </a:fill>
      </a:tcStyle>
    </a:band1H>
    <a:band2H>
      <a:tcTxStyle b="off" i="off">
        <a:fontRef idx="minor"/>
        <a:schemeClr val="tx1"/>
      </a:tcTxStyle>
      <a:tcStyle>
        <a:tcBdr/>
        <a:fill>
          <a:noFill/>
        </a:fill>
      </a:tcStyle>
    </a:band2H>
    <a:firstCol>
      <a:tcTxStyle b="on" i="off">
        <a:fontRef idx="minor"/>
        <a:schemeClr val="bg1"/>
      </a:tcTxStyle>
      <a:tcStyle>
        <a:tcBdr/>
        <a:fill>
          <a:solidFill>
            <a:schemeClr val="tx1"/>
          </a:solidFill>
        </a:fill>
      </a:tcStyle>
    </a:firstCol>
    <a:lastRow>
      <a:tcTxStyle b="off" i="off">
        <a:fontRef idx="minor"/>
        <a:schemeClr val="lt2"/>
      </a:tcTxStyle>
      <a:tcStyle>
        <a:tcBdr>
          <a:left>
            <a:ln>
              <a:noFill/>
            </a:ln>
          </a:left>
          <a:right>
            <a:ln>
              <a:noFill/>
            </a:ln>
          </a:right>
          <a:top>
            <a:ln w="38100" cap="flat" cmpd="sng" algn="ctr">
              <a:solidFill>
                <a:schemeClr val="accent1"/>
              </a:solidFill>
              <a:prstDash val="solid"/>
            </a:ln>
          </a:top>
          <a:bottom>
            <a:ln>
              <a:noFill/>
            </a:ln>
          </a:bottom>
          <a:insideH>
            <a:ln>
              <a:noFill/>
            </a:ln>
          </a:insideH>
          <a:insideV>
            <a:ln>
              <a:noFill/>
            </a:ln>
          </a:insideV>
          <a:tl2br>
            <a:ln>
              <a:noFill/>
            </a:ln>
          </a:tl2br>
          <a:tr2bl>
            <a:ln>
              <a:noFill/>
            </a:ln>
          </a:tr2bl>
        </a:tcBdr>
        <a:fill>
          <a:noFill/>
        </a:fill>
      </a:tcStyle>
    </a:lastRow>
    <a:firstRow>
      <a:tcTxStyle b="on" i="off">
        <a:fontRef idx="major"/>
        <a:schemeClr val="tx1"/>
      </a:tcTxStyle>
      <a:tcStyle>
        <a:tcBdr/>
        <a:fill>
          <a:solidFill>
            <a:schemeClr val="bg1"/>
          </a:solidFill>
        </a:fill>
      </a:tcStyle>
    </a:firstRow>
  </a:tblStyle>
  <a:tblStyle styleId="{416A639A-1315-4925-A9F9-0ACB125E9685}" styleName="Apptio Dark Header">
    <a:tblBg>
      <a:effect>
        <a:effectLst/>
      </a:effect>
    </a:tblBg>
    <a:wholeTbl>
      <a:tcTxStyle b="off" i="off">
        <a:fontRef idx="minor"/>
        <a:schemeClr val="dk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solidFill>
            <a:schemeClr val="accent2">
              <a:alpha val="10000"/>
            </a:schemeClr>
          </a:solidFill>
        </a:fill>
      </a:tcStyle>
    </a:band1H>
    <a:band2H>
      <a:tcTxStyle b="off" i="off">
        <a:fontRef idx="minor"/>
        <a:schemeClr val="tx1"/>
      </a:tcTxStyle>
      <a:tcStyle>
        <a:tcBdr/>
        <a:fill>
          <a:noFill/>
        </a:fill>
      </a:tcStyle>
    </a:band2H>
    <a:firstCol>
      <a:tcTxStyle b="on" i="off">
        <a:fontRef idx="minor"/>
        <a:schemeClr val="bg1"/>
      </a:tcTxStyle>
      <a:tcStyle>
        <a:tcBdr/>
        <a:fill>
          <a:solidFill>
            <a:schemeClr val="tx1"/>
          </a:solidFill>
        </a:fill>
      </a:tcStyle>
    </a:firstCol>
    <a:lastRow>
      <a:tcTxStyle b="off" i="off">
        <a:fontRef idx="minor"/>
        <a:schemeClr val="lt2"/>
      </a:tcTxStyle>
      <a:tcStyle>
        <a:tcBdr>
          <a:left>
            <a:ln>
              <a:noFill/>
            </a:ln>
          </a:left>
          <a:right>
            <a:ln>
              <a:noFill/>
            </a:ln>
          </a:right>
          <a:top>
            <a:ln w="38100" cap="flat" cmpd="sng" algn="ctr">
              <a:solidFill>
                <a:schemeClr val="accent1"/>
              </a:solidFill>
              <a:prstDash val="solid"/>
            </a:ln>
          </a:top>
          <a:bottom>
            <a:ln>
              <a:noFill/>
            </a:ln>
          </a:bottom>
          <a:insideH>
            <a:ln>
              <a:noFill/>
            </a:ln>
          </a:insideH>
          <a:insideV>
            <a:ln>
              <a:noFill/>
            </a:ln>
          </a:insideV>
          <a:tl2br>
            <a:ln>
              <a:noFill/>
            </a:ln>
          </a:tl2br>
          <a:tr2bl>
            <a:ln>
              <a:noFill/>
            </a:ln>
          </a:tr2bl>
        </a:tcBdr>
        <a:fill>
          <a:noFill/>
        </a:fill>
      </a:tcStyle>
    </a:lastRow>
    <a:firstRow>
      <a:tcTxStyle b="on" i="off">
        <a:fontRef idx="major"/>
        <a:schemeClr val="bg1"/>
      </a:tcTxStyle>
      <a:tcStyle>
        <a:tcBdr/>
        <a:fill>
          <a:solidFill>
            <a:schemeClr val="tx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5" autoAdjust="0"/>
    <p:restoredTop sz="64327" autoAdjust="0"/>
  </p:normalViewPr>
  <p:slideViewPr>
    <p:cSldViewPr snapToObjects="1">
      <p:cViewPr varScale="1">
        <p:scale>
          <a:sx n="96" d="100"/>
          <a:sy n="96" d="100"/>
        </p:scale>
        <p:origin x="2352" y="90"/>
      </p:cViewPr>
      <p:guideLst>
        <p:guide orient="horz" pos="1620"/>
        <p:guide pos="2880"/>
      </p:guideLst>
    </p:cSldViewPr>
  </p:slideViewPr>
  <p:outlineViewPr>
    <p:cViewPr>
      <p:scale>
        <a:sx n="33" d="100"/>
        <a:sy n="33" d="100"/>
      </p:scale>
      <p:origin x="0" y="-8736"/>
    </p:cViewPr>
  </p:outlineViewPr>
  <p:notesTextViewPr>
    <p:cViewPr>
      <p:scale>
        <a:sx n="125" d="100"/>
        <a:sy n="125" d="100"/>
      </p:scale>
      <p:origin x="0" y="0"/>
    </p:cViewPr>
  </p:notesTextViewPr>
  <p:sorterViewPr>
    <p:cViewPr varScale="1">
      <p:scale>
        <a:sx n="1" d="1"/>
        <a:sy n="1" d="1"/>
      </p:scale>
      <p:origin x="0" y="-2256"/>
    </p:cViewPr>
  </p:sorterViewPr>
  <p:notesViewPr>
    <p:cSldViewPr snapToObjects="1">
      <p:cViewPr varScale="1">
        <p:scale>
          <a:sx n="82" d="100"/>
          <a:sy n="82" d="100"/>
        </p:scale>
        <p:origin x="383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372" cy="464981"/>
          </a:xfrm>
          <a:prstGeom prst="rect">
            <a:avLst/>
          </a:prstGeom>
        </p:spPr>
        <p:txBody>
          <a:bodyPr vert="horz" lIns="91122" tIns="45561" rIns="91122" bIns="45561"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067" y="0"/>
            <a:ext cx="2972372" cy="464981"/>
          </a:xfrm>
          <a:prstGeom prst="rect">
            <a:avLst/>
          </a:prstGeom>
        </p:spPr>
        <p:txBody>
          <a:bodyPr vert="horz" wrap="square" lIns="91122" tIns="45561" rIns="91122" bIns="45561" numCol="1" anchor="t" anchorCtr="0" compatLnSpc="1">
            <a:prstTxWarp prst="textNoShape">
              <a:avLst/>
            </a:prstTxWarp>
          </a:bodyPr>
          <a:lstStyle>
            <a:lvl1pPr algn="r">
              <a:defRPr sz="1200">
                <a:latin typeface="Calibri" pitchFamily="34" charset="0"/>
              </a:defRPr>
            </a:lvl1pPr>
          </a:lstStyle>
          <a:p>
            <a:pPr>
              <a:defRPr/>
            </a:pPr>
            <a:fld id="{2A52147A-CD42-488D-9276-5A9ED7C5857D}" type="datetimeFigureOut">
              <a:rPr lang="en-US" altLang="en-US"/>
              <a:pPr>
                <a:defRPr/>
              </a:pPr>
              <a:t>1/27/2020</a:t>
            </a:fld>
            <a:endParaRPr lang="en-US" altLang="en-US"/>
          </a:p>
        </p:txBody>
      </p:sp>
      <p:sp>
        <p:nvSpPr>
          <p:cNvPr id="4" name="Footer Placeholder 3"/>
          <p:cNvSpPr>
            <a:spLocks noGrp="1"/>
          </p:cNvSpPr>
          <p:nvPr>
            <p:ph type="ftr" sz="quarter" idx="2"/>
          </p:nvPr>
        </p:nvSpPr>
        <p:spPr>
          <a:xfrm>
            <a:off x="0" y="8829822"/>
            <a:ext cx="2972372" cy="464981"/>
          </a:xfrm>
          <a:prstGeom prst="rect">
            <a:avLst/>
          </a:prstGeom>
        </p:spPr>
        <p:txBody>
          <a:bodyPr vert="horz" lIns="91122" tIns="45561" rIns="91122" bIns="45561"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067" y="8829822"/>
            <a:ext cx="2972372" cy="464981"/>
          </a:xfrm>
          <a:prstGeom prst="rect">
            <a:avLst/>
          </a:prstGeom>
        </p:spPr>
        <p:txBody>
          <a:bodyPr vert="horz" wrap="square" lIns="91122" tIns="45561" rIns="91122" bIns="45561" numCol="1" anchor="b" anchorCtr="0" compatLnSpc="1">
            <a:prstTxWarp prst="textNoShape">
              <a:avLst/>
            </a:prstTxWarp>
          </a:bodyPr>
          <a:lstStyle>
            <a:lvl1pPr algn="r">
              <a:defRPr sz="1200">
                <a:latin typeface="Calibri" pitchFamily="34" charset="0"/>
              </a:defRPr>
            </a:lvl1pPr>
          </a:lstStyle>
          <a:p>
            <a:pPr>
              <a:defRPr/>
            </a:pPr>
            <a:fld id="{30881E5B-5E8C-42C5-A155-152F4DF9EC1A}" type="slidenum">
              <a:rPr lang="en-US" altLang="en-US"/>
              <a:pPr>
                <a:defRPr/>
              </a:pPr>
              <a:t>‹#›</a:t>
            </a:fld>
            <a:endParaRPr lang="en-US" altLang="en-US"/>
          </a:p>
        </p:txBody>
      </p:sp>
    </p:spTree>
    <p:extLst>
      <p:ext uri="{BB962C8B-B14F-4D97-AF65-F5344CB8AC3E}">
        <p14:creationId xmlns:p14="http://schemas.microsoft.com/office/powerpoint/2010/main" val="1093063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372" cy="466578"/>
          </a:xfrm>
          <a:prstGeom prst="rect">
            <a:avLst/>
          </a:prstGeom>
        </p:spPr>
        <p:txBody>
          <a:bodyPr vert="horz" lIns="92298" tIns="46148" rIns="92298" bIns="46148"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067" y="0"/>
            <a:ext cx="2972372" cy="466578"/>
          </a:xfrm>
          <a:prstGeom prst="rect">
            <a:avLst/>
          </a:prstGeom>
        </p:spPr>
        <p:txBody>
          <a:bodyPr vert="horz" wrap="square" lIns="92298" tIns="46148" rIns="92298" bIns="46148" numCol="1" anchor="t" anchorCtr="0" compatLnSpc="1">
            <a:prstTxWarp prst="textNoShape">
              <a:avLst/>
            </a:prstTxWarp>
          </a:bodyPr>
          <a:lstStyle>
            <a:lvl1pPr algn="r">
              <a:defRPr sz="1200">
                <a:latin typeface="Calibri" pitchFamily="34" charset="0"/>
              </a:defRPr>
            </a:lvl1pPr>
          </a:lstStyle>
          <a:p>
            <a:pPr>
              <a:defRPr/>
            </a:pPr>
            <a:fld id="{AF45C94E-D0D1-4A10-8044-193E96A09458}" type="datetimeFigureOut">
              <a:rPr lang="en-US" altLang="en-US"/>
              <a:pPr>
                <a:defRPr/>
              </a:pPr>
              <a:t>1/27/2020</a:t>
            </a:fld>
            <a:endParaRPr lang="en-US" alt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2298" tIns="46148" rIns="92298" bIns="46148" rtlCol="0" anchor="ctr"/>
          <a:lstStyle/>
          <a:p>
            <a:pPr lvl="0"/>
            <a:endParaRPr lang="en-US" noProof="0"/>
          </a:p>
        </p:txBody>
      </p:sp>
      <p:sp>
        <p:nvSpPr>
          <p:cNvPr id="5" name="Notes Placeholder 4"/>
          <p:cNvSpPr>
            <a:spLocks noGrp="1"/>
          </p:cNvSpPr>
          <p:nvPr>
            <p:ph type="body" sz="quarter" idx="3"/>
          </p:nvPr>
        </p:nvSpPr>
        <p:spPr>
          <a:xfrm>
            <a:off x="685333" y="4474033"/>
            <a:ext cx="5487335" cy="3660718"/>
          </a:xfrm>
          <a:prstGeom prst="rect">
            <a:avLst/>
          </a:prstGeom>
        </p:spPr>
        <p:txBody>
          <a:bodyPr vert="horz" lIns="92298" tIns="46148" rIns="92298" bIns="4614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823"/>
            <a:ext cx="2972372" cy="466578"/>
          </a:xfrm>
          <a:prstGeom prst="rect">
            <a:avLst/>
          </a:prstGeom>
        </p:spPr>
        <p:txBody>
          <a:bodyPr vert="horz" lIns="92298" tIns="46148" rIns="92298" bIns="46148"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067" y="8829823"/>
            <a:ext cx="2972372" cy="466578"/>
          </a:xfrm>
          <a:prstGeom prst="rect">
            <a:avLst/>
          </a:prstGeom>
        </p:spPr>
        <p:txBody>
          <a:bodyPr vert="horz" wrap="square" lIns="92298" tIns="46148" rIns="92298" bIns="46148" numCol="1" anchor="b" anchorCtr="0" compatLnSpc="1">
            <a:prstTxWarp prst="textNoShape">
              <a:avLst/>
            </a:prstTxWarp>
          </a:bodyPr>
          <a:lstStyle>
            <a:lvl1pPr algn="r">
              <a:defRPr sz="1200">
                <a:latin typeface="Calibri" pitchFamily="34" charset="0"/>
              </a:defRPr>
            </a:lvl1pPr>
          </a:lstStyle>
          <a:p>
            <a:pPr>
              <a:defRPr/>
            </a:pPr>
            <a:fld id="{FF94B2D0-6B4C-48CF-97F2-D65075F67B53}" type="slidenum">
              <a:rPr lang="en-US" altLang="en-US"/>
              <a:pPr>
                <a:defRPr/>
              </a:pPr>
              <a:t>‹#›</a:t>
            </a:fld>
            <a:endParaRPr lang="en-US" altLang="en-US"/>
          </a:p>
        </p:txBody>
      </p:sp>
    </p:spTree>
    <p:extLst>
      <p:ext uri="{BB962C8B-B14F-4D97-AF65-F5344CB8AC3E}">
        <p14:creationId xmlns:p14="http://schemas.microsoft.com/office/powerpoint/2010/main" val="37851916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6835" algn="l" rtl="0" eaLnBrk="0" fontAlgn="base" hangingPunct="0">
      <a:spcBef>
        <a:spcPct val="30000"/>
      </a:spcBef>
      <a:spcAft>
        <a:spcPct val="0"/>
      </a:spcAft>
      <a:defRPr sz="1200" kern="1200">
        <a:solidFill>
          <a:schemeClr val="tx1"/>
        </a:solidFill>
        <a:latin typeface="+mn-lt"/>
        <a:ea typeface="+mn-ea"/>
        <a:cs typeface="+mn-cs"/>
      </a:defRPr>
    </a:lvl2pPr>
    <a:lvl3pPr marL="913670" algn="l" rtl="0" eaLnBrk="0" fontAlgn="base" hangingPunct="0">
      <a:spcBef>
        <a:spcPct val="30000"/>
      </a:spcBef>
      <a:spcAft>
        <a:spcPct val="0"/>
      </a:spcAft>
      <a:defRPr sz="1200" kern="1200">
        <a:solidFill>
          <a:schemeClr val="tx1"/>
        </a:solidFill>
        <a:latin typeface="+mn-lt"/>
        <a:ea typeface="+mn-ea"/>
        <a:cs typeface="+mn-cs"/>
      </a:defRPr>
    </a:lvl3pPr>
    <a:lvl4pPr marL="1370505" algn="l" rtl="0" eaLnBrk="0" fontAlgn="base" hangingPunct="0">
      <a:spcBef>
        <a:spcPct val="30000"/>
      </a:spcBef>
      <a:spcAft>
        <a:spcPct val="0"/>
      </a:spcAft>
      <a:defRPr sz="1200" kern="1200">
        <a:solidFill>
          <a:schemeClr val="tx1"/>
        </a:solidFill>
        <a:latin typeface="+mn-lt"/>
        <a:ea typeface="+mn-ea"/>
        <a:cs typeface="+mn-cs"/>
      </a:defRPr>
    </a:lvl4pPr>
    <a:lvl5pPr marL="1827336" algn="l" rtl="0" eaLnBrk="0" fontAlgn="base" hangingPunct="0">
      <a:spcBef>
        <a:spcPct val="30000"/>
      </a:spcBef>
      <a:spcAft>
        <a:spcPct val="0"/>
      </a:spcAft>
      <a:defRPr sz="1200" kern="1200">
        <a:solidFill>
          <a:schemeClr val="tx1"/>
        </a:solidFill>
        <a:latin typeface="+mn-lt"/>
        <a:ea typeface="+mn-ea"/>
        <a:cs typeface="+mn-cs"/>
      </a:defRPr>
    </a:lvl5pPr>
    <a:lvl6pPr marL="2284166" algn="l" defTabSz="913670" rtl="0" eaLnBrk="1" latinLnBrk="0" hangingPunct="1">
      <a:defRPr sz="1200" kern="1200">
        <a:solidFill>
          <a:schemeClr val="tx1"/>
        </a:solidFill>
        <a:latin typeface="+mn-lt"/>
        <a:ea typeface="+mn-ea"/>
        <a:cs typeface="+mn-cs"/>
      </a:defRPr>
    </a:lvl6pPr>
    <a:lvl7pPr marL="2741009" algn="l" defTabSz="913670" rtl="0" eaLnBrk="1" latinLnBrk="0" hangingPunct="1">
      <a:defRPr sz="1200" kern="1200">
        <a:solidFill>
          <a:schemeClr val="tx1"/>
        </a:solidFill>
        <a:latin typeface="+mn-lt"/>
        <a:ea typeface="+mn-ea"/>
        <a:cs typeface="+mn-cs"/>
      </a:defRPr>
    </a:lvl7pPr>
    <a:lvl8pPr marL="3197838" algn="l" defTabSz="913670" rtl="0" eaLnBrk="1" latinLnBrk="0" hangingPunct="1">
      <a:defRPr sz="1200" kern="1200">
        <a:solidFill>
          <a:schemeClr val="tx1"/>
        </a:solidFill>
        <a:latin typeface="+mn-lt"/>
        <a:ea typeface="+mn-ea"/>
        <a:cs typeface="+mn-cs"/>
      </a:defRPr>
    </a:lvl8pPr>
    <a:lvl9pPr marL="3654669" algn="l" defTabSz="9136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tbmcouncil.jiveon.com/docs/DOC-11316"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tbmcouncil.jiveon.com/docs/DOC-11536"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tbmcouncil.jiveon.com/docs/DOC-1143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tbmcouncil.jiveon.com/docs/DOC-11436"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tbmcouncil.jiveon.com/docs/DOC-11437"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tbmcouncil.jiveon.com/docs/DOC-1116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tbmcouncil.jiveon.com/docs/DOC-11510" TargetMode="External"/><Relationship Id="rId7" Type="http://schemas.openxmlformats.org/officeDocument/2006/relationships/hyperlink" Target="https://tbmcouncil.jiveon.com/create-account.jspa"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s3-us-west-2.amazonaws.com/communityfiles.apptio.com/Education+Services/Getting_to_Know_Apptio_and_TBM.html" TargetMode="External"/><Relationship Id="rId5" Type="http://schemas.openxmlformats.org/officeDocument/2006/relationships/hyperlink" Target="https://tbmcouncil.jiveon.com/docs/DOC-11636" TargetMode="External"/><Relationship Id="rId4" Type="http://schemas.openxmlformats.org/officeDocument/2006/relationships/hyperlink" Target="https://tbmcouncil.jiveon.com/docs/DOC-11417"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tbmcouncil.jiveon.com/docs/DOC-6199"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a:t>
            </a:fld>
            <a:endParaRPr lang="en-US" altLang="en-US"/>
          </a:p>
        </p:txBody>
      </p:sp>
    </p:spTree>
    <p:extLst>
      <p:ext uri="{BB962C8B-B14F-4D97-AF65-F5344CB8AC3E}">
        <p14:creationId xmlns:p14="http://schemas.microsoft.com/office/powerpoint/2010/main" val="1978588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Apptio Newsletter Link: </a:t>
            </a:r>
            <a:r>
              <a:rPr lang="en-US" dirty="0">
                <a:hlinkClick r:id="rId3"/>
              </a:rPr>
              <a:t>https://tbmcouncil.jiveon.com/docs/DOC-11316</a:t>
            </a:r>
            <a:endParaRPr lang="en-US" dirty="0"/>
          </a:p>
          <a:p>
            <a:r>
              <a:rPr lang="en-US" dirty="0"/>
              <a:t>Email Signature: </a:t>
            </a:r>
            <a:r>
              <a:rPr lang="en-US" dirty="0">
                <a:hlinkClick r:id="rId4"/>
              </a:rPr>
              <a:t>https://tbmcouncil.jiveon.com/docs/DOC-11536</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10</a:t>
            </a:fld>
            <a:endParaRPr lang="en-US" altLang="en-US"/>
          </a:p>
        </p:txBody>
      </p:sp>
    </p:spTree>
    <p:extLst>
      <p:ext uri="{BB962C8B-B14F-4D97-AF65-F5344CB8AC3E}">
        <p14:creationId xmlns:p14="http://schemas.microsoft.com/office/powerpoint/2010/main" val="1330749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11</a:t>
            </a:fld>
            <a:endParaRPr lang="en-US" altLang="en-US"/>
          </a:p>
        </p:txBody>
      </p:sp>
    </p:spTree>
    <p:extLst>
      <p:ext uri="{BB962C8B-B14F-4D97-AF65-F5344CB8AC3E}">
        <p14:creationId xmlns:p14="http://schemas.microsoft.com/office/powerpoint/2010/main" val="439208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Closing content..6 webinars posted..</a:t>
            </a:r>
          </a:p>
          <a:p>
            <a:r>
              <a:rPr lang="en-US" dirty="0"/>
              <a:t>Thank you for joining this CSM Live session on adoption. We want to hear from you on ideas for future topics. We posted a discussion on the CSM Live group page for you to share your ideas for future CSM Live Topics. Please also remember to follow the page or visit it periodically for a list of upcoming events. I will be posting the </a:t>
            </a:r>
            <a:r>
              <a:rPr lang="en-US" dirty="0" err="1"/>
              <a:t>slidedeck</a:t>
            </a:r>
            <a:r>
              <a:rPr lang="en-US" dirty="0"/>
              <a:t> and the recording later this week. Please reach out to you CSM with any additional questions.</a:t>
            </a:r>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12</a:t>
            </a:fld>
            <a:endParaRPr lang="en-US" altLang="en-US"/>
          </a:p>
        </p:txBody>
      </p:sp>
    </p:spTree>
    <p:extLst>
      <p:ext uri="{BB962C8B-B14F-4D97-AF65-F5344CB8AC3E}">
        <p14:creationId xmlns:p14="http://schemas.microsoft.com/office/powerpoint/2010/main" val="2741686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F94B2D0-6B4C-48CF-97F2-D65075F67B53}" type="slidenum">
              <a:rPr lang="en-US" altLang="en-US" smtClean="0"/>
              <a:pPr>
                <a:defRPr/>
              </a:pPr>
              <a:t>2</a:t>
            </a:fld>
            <a:endParaRPr lang="en-US" altLang="en-US"/>
          </a:p>
        </p:txBody>
      </p:sp>
    </p:spTree>
    <p:extLst>
      <p:ext uri="{BB962C8B-B14F-4D97-AF65-F5344CB8AC3E}">
        <p14:creationId xmlns:p14="http://schemas.microsoft.com/office/powerpoint/2010/main" val="466386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3</a:t>
            </a:fld>
            <a:endParaRPr lang="en-US" altLang="en-US"/>
          </a:p>
        </p:txBody>
      </p:sp>
    </p:spTree>
    <p:extLst>
      <p:ext uri="{BB962C8B-B14F-4D97-AF65-F5344CB8AC3E}">
        <p14:creationId xmlns:p14="http://schemas.microsoft.com/office/powerpoint/2010/main" val="4284444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4</a:t>
            </a:fld>
            <a:endParaRPr lang="en-US" altLang="en-US"/>
          </a:p>
        </p:txBody>
      </p:sp>
    </p:spTree>
    <p:extLst>
      <p:ext uri="{BB962C8B-B14F-4D97-AF65-F5344CB8AC3E}">
        <p14:creationId xmlns:p14="http://schemas.microsoft.com/office/powerpoint/2010/main" val="1305193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69581" indent="-169581">
              <a:buFont typeface="Arial" panose="020B0604020202020204" pitchFamily="34" charset="0"/>
              <a:buChar char="•"/>
            </a:pPr>
            <a:r>
              <a:rPr lang="en-US" dirty="0"/>
              <a:t>Design your rollout strategy Link: </a:t>
            </a:r>
            <a:r>
              <a:rPr lang="en-US" dirty="0">
                <a:hlinkClick r:id="rId3"/>
              </a:rPr>
              <a:t>https://tbmcouncil.jiveon.com/docs/DOC-11431</a:t>
            </a:r>
            <a:endParaRPr lang="en-US" dirty="0"/>
          </a:p>
          <a:p>
            <a:pPr marL="169581" indent="-169581">
              <a:buFont typeface="Arial" panose="020B0604020202020204" pitchFamily="34" charset="0"/>
              <a:buChar char="•"/>
            </a:pPr>
            <a:r>
              <a:rPr lang="en-US" dirty="0"/>
              <a:t>Prioritize your use cases-What use cases are you rolling out </a:t>
            </a:r>
            <a:r>
              <a:rPr lang="en-US" dirty="0" err="1"/>
              <a:t>initially..importance</a:t>
            </a:r>
            <a:r>
              <a:rPr lang="en-US" dirty="0"/>
              <a:t>/stack rank</a:t>
            </a:r>
          </a:p>
          <a:p>
            <a:pPr marL="626416" lvl="1" indent="-169581">
              <a:buFont typeface="Arial" panose="020B0604020202020204" pitchFamily="34" charset="0"/>
              <a:buChar char="•"/>
            </a:pPr>
            <a:r>
              <a:rPr lang="en-US" dirty="0"/>
              <a:t>Use your change advocates-What use cases are important to </a:t>
            </a:r>
            <a:r>
              <a:rPr lang="en-US" dirty="0" err="1"/>
              <a:t>them..should</a:t>
            </a:r>
            <a:r>
              <a:rPr lang="en-US" dirty="0"/>
              <a:t> I use the change advocates as my initial rollout group</a:t>
            </a:r>
          </a:p>
          <a:p>
            <a:pPr marL="626416" lvl="1" indent="-169581">
              <a:buFont typeface="Arial" panose="020B0604020202020204" pitchFamily="34" charset="0"/>
              <a:buChar char="•"/>
            </a:pPr>
            <a:r>
              <a:rPr lang="en-US" dirty="0"/>
              <a:t>Choose a rollout strategy-big bang, phased, stakeholder, just within the TBM office</a:t>
            </a:r>
          </a:p>
          <a:p>
            <a:pPr marL="626416" lvl="1" indent="-169581">
              <a:buFont typeface="Arial" panose="020B0604020202020204" pitchFamily="34" charset="0"/>
              <a:buChar char="•"/>
            </a:pPr>
            <a:r>
              <a:rPr lang="en-US" dirty="0"/>
              <a:t>Prepare for User Training-Based off previous points tailor training to that audience</a:t>
            </a:r>
          </a:p>
          <a:p>
            <a:pPr marL="626416" lvl="1" indent="-169581">
              <a:buFont typeface="Arial" panose="020B0604020202020204" pitchFamily="34" charset="0"/>
              <a:buChar char="•"/>
            </a:pPr>
            <a:r>
              <a:rPr lang="en-US" dirty="0"/>
              <a:t>Communicate your plan-We will talk about a good template later on to help build your comm plan and share out</a:t>
            </a:r>
          </a:p>
          <a:p>
            <a:pPr marL="626416" lvl="1" indent="-169581">
              <a:buFont typeface="Arial" panose="020B0604020202020204" pitchFamily="34" charset="0"/>
              <a:buChar char="•"/>
            </a:pPr>
            <a:r>
              <a:rPr lang="en-US" dirty="0"/>
              <a:t>Go-Live </a:t>
            </a:r>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5</a:t>
            </a:fld>
            <a:endParaRPr lang="en-US" altLang="en-US"/>
          </a:p>
        </p:txBody>
      </p:sp>
    </p:spTree>
    <p:extLst>
      <p:ext uri="{BB962C8B-B14F-4D97-AF65-F5344CB8AC3E}">
        <p14:creationId xmlns:p14="http://schemas.microsoft.com/office/powerpoint/2010/main" val="1284281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Rollout Plan: </a:t>
            </a:r>
            <a:r>
              <a:rPr lang="en-US" dirty="0">
                <a:hlinkClick r:id="rId3"/>
              </a:rPr>
              <a:t>https://tbmcouncil.jiveon.com/docs/DOC-11436</a:t>
            </a:r>
            <a:endParaRPr lang="en-US" dirty="0"/>
          </a:p>
          <a:p>
            <a:endParaRPr lang="en-US" dirty="0"/>
          </a:p>
          <a:p>
            <a:r>
              <a:rPr lang="en-US" dirty="0"/>
              <a:t>Sample Rollout Timeline: </a:t>
            </a:r>
            <a:r>
              <a:rPr lang="en-US" dirty="0">
                <a:hlinkClick r:id="rId4"/>
              </a:rPr>
              <a:t>https://tbmcouncil.jiveon.com/docs/DOC-11437</a:t>
            </a:r>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6</a:t>
            </a:fld>
            <a:endParaRPr lang="en-US" altLang="en-US"/>
          </a:p>
        </p:txBody>
      </p:sp>
    </p:spTree>
    <p:extLst>
      <p:ext uri="{BB962C8B-B14F-4D97-AF65-F5344CB8AC3E}">
        <p14:creationId xmlns:p14="http://schemas.microsoft.com/office/powerpoint/2010/main" val="1008461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169581" indent="-169581">
              <a:buFont typeface="Arial" panose="020B0604020202020204" pitchFamily="34" charset="0"/>
              <a:buChar char="•"/>
            </a:pPr>
            <a:r>
              <a:rPr lang="en-US" dirty="0"/>
              <a:t>End User Training Checklist-</a:t>
            </a:r>
            <a:r>
              <a:rPr lang="en-US" dirty="0">
                <a:hlinkClick r:id="rId3"/>
              </a:rPr>
              <a:t>https://tbmcouncil.jiveon.com/docs/DOC-11160</a:t>
            </a:r>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7</a:t>
            </a:fld>
            <a:endParaRPr lang="en-US" altLang="en-US"/>
          </a:p>
        </p:txBody>
      </p:sp>
    </p:spTree>
    <p:extLst>
      <p:ext uri="{BB962C8B-B14F-4D97-AF65-F5344CB8AC3E}">
        <p14:creationId xmlns:p14="http://schemas.microsoft.com/office/powerpoint/2010/main" val="691804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Communication Plan Template: </a:t>
            </a:r>
            <a:r>
              <a:rPr lang="en-US" dirty="0">
                <a:hlinkClick r:id="rId3"/>
              </a:rPr>
              <a:t>https://tbmcouncil.jiveon.com/docs/DOC-11510</a:t>
            </a:r>
            <a:endParaRPr lang="en-US" dirty="0"/>
          </a:p>
          <a:p>
            <a:endParaRPr lang="en-US" dirty="0"/>
          </a:p>
          <a:p>
            <a:r>
              <a:rPr lang="en-US" dirty="0"/>
              <a:t>Email Communication Template: </a:t>
            </a:r>
            <a:r>
              <a:rPr lang="en-US" dirty="0">
                <a:hlinkClick r:id="rId4"/>
              </a:rPr>
              <a:t>https://tbmcouncil.jiveon.com/docs/DOC-11417</a:t>
            </a:r>
            <a:endParaRPr lang="en-US" dirty="0"/>
          </a:p>
          <a:p>
            <a:endParaRPr lang="en-US" dirty="0"/>
          </a:p>
          <a:p>
            <a:r>
              <a:rPr lang="en-US" dirty="0"/>
              <a:t>ATUM Poster –</a:t>
            </a:r>
            <a:r>
              <a:rPr lang="en-US" dirty="0">
                <a:hlinkClick r:id="rId5"/>
              </a:rPr>
              <a:t>https://tbmcouncil.jiveon.com/docs/DOC-11636</a:t>
            </a:r>
            <a:endParaRPr lang="en-US" dirty="0"/>
          </a:p>
          <a:p>
            <a:endParaRPr lang="en-US" dirty="0"/>
          </a:p>
          <a:p>
            <a:r>
              <a:rPr lang="en-US" dirty="0"/>
              <a:t>The introduction to Apptio and TBM videos: </a:t>
            </a:r>
            <a:r>
              <a:rPr lang="en-US" dirty="0">
                <a:hlinkClick r:id="rId6"/>
              </a:rPr>
              <a:t>https://s3-us-west-2.amazonaws.com/communityfiles.apptio.com/Education+Services/Getting_to_Know_Apptio_and_TBM.html</a:t>
            </a:r>
            <a:endParaRPr lang="en-US" dirty="0"/>
          </a:p>
          <a:p>
            <a:endParaRPr lang="en-US" dirty="0"/>
          </a:p>
          <a:p>
            <a:r>
              <a:rPr lang="en-US" dirty="0"/>
              <a:t>TBM Connect registration link: </a:t>
            </a:r>
            <a:r>
              <a:rPr lang="en-US" dirty="0">
                <a:hlinkClick r:id="rId7"/>
              </a:rPr>
              <a:t>https://tbmcouncil.jiveon.com/create-account.jspa</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8</a:t>
            </a:fld>
            <a:endParaRPr lang="en-US" altLang="en-US"/>
          </a:p>
        </p:txBody>
      </p:sp>
    </p:spTree>
    <p:extLst>
      <p:ext uri="{BB962C8B-B14F-4D97-AF65-F5344CB8AC3E}">
        <p14:creationId xmlns:p14="http://schemas.microsoft.com/office/powerpoint/2010/main" val="2271806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TBM Poster-</a:t>
            </a:r>
            <a:r>
              <a:rPr lang="en-US" dirty="0">
                <a:hlinkClick r:id="rId3"/>
              </a:rPr>
              <a:t>https://tbmcouncil.jiveon.com/docs/DOC-6199</a:t>
            </a:r>
            <a:endParaRPr lang="en-US" dirty="0"/>
          </a:p>
        </p:txBody>
      </p:sp>
      <p:sp>
        <p:nvSpPr>
          <p:cNvPr id="4" name="Slide Number Placeholder 3"/>
          <p:cNvSpPr>
            <a:spLocks noGrp="1"/>
          </p:cNvSpPr>
          <p:nvPr>
            <p:ph type="sldNum" sz="quarter" idx="10"/>
          </p:nvPr>
        </p:nvSpPr>
        <p:spPr/>
        <p:txBody>
          <a:bodyPr/>
          <a:lstStyle/>
          <a:p>
            <a:pPr>
              <a:defRPr/>
            </a:pPr>
            <a:fld id="{FF94B2D0-6B4C-48CF-97F2-D65075F67B53}" type="slidenum">
              <a:rPr lang="en-US" altLang="en-US" smtClean="0"/>
              <a:pPr>
                <a:defRPr/>
              </a:pPr>
              <a:t>9</a:t>
            </a:fld>
            <a:endParaRPr lang="en-US" altLang="en-US"/>
          </a:p>
        </p:txBody>
      </p:sp>
    </p:spTree>
    <p:extLst>
      <p:ext uri="{BB962C8B-B14F-4D97-AF65-F5344CB8AC3E}">
        <p14:creationId xmlns:p14="http://schemas.microsoft.com/office/powerpoint/2010/main" val="252582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accent3"/>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C8DCF36-8913-4FA7-8BE5-A7AB03183AB5}"/>
              </a:ext>
            </a:extLst>
          </p:cNvPr>
          <p:cNvSpPr/>
          <p:nvPr userDrawn="1"/>
        </p:nvSpPr>
        <p:spPr>
          <a:xfrm>
            <a:off x="-1651" y="2"/>
            <a:ext cx="9145651" cy="51434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cxnSp>
        <p:nvCxnSpPr>
          <p:cNvPr id="9" name="Straight Connector 8"/>
          <p:cNvCxnSpPr/>
          <p:nvPr userDrawn="1"/>
        </p:nvCxnSpPr>
        <p:spPr>
          <a:xfrm>
            <a:off x="3012560" y="1600201"/>
            <a:ext cx="0" cy="1956466"/>
          </a:xfrm>
          <a:prstGeom prst="line">
            <a:avLst/>
          </a:prstGeom>
          <a:ln w="28575" cap="rnd">
            <a:solidFill>
              <a:srgbClr val="FFFFFF"/>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userDrawn="1">
            <p:ph type="ctrTitle" hasCustomPrompt="1"/>
          </p:nvPr>
        </p:nvSpPr>
        <p:spPr>
          <a:xfrm>
            <a:off x="3319206" y="1665185"/>
            <a:ext cx="5594023" cy="516968"/>
          </a:xfrm>
        </p:spPr>
        <p:txBody>
          <a:bodyPr wrap="square" anchor="b" anchorCtr="0">
            <a:spAutoFit/>
          </a:bodyPr>
          <a:lstStyle>
            <a:lvl1pPr algn="l">
              <a:defRPr sz="3200" b="1" baseline="0">
                <a:solidFill>
                  <a:srgbClr val="FFFFFF"/>
                </a:solidFill>
              </a:defRPr>
            </a:lvl1pPr>
          </a:lstStyle>
          <a:p>
            <a:r>
              <a:rPr lang="en-US" dirty="0"/>
              <a:t>&lt;Presentation Title Here&gt;</a:t>
            </a:r>
          </a:p>
        </p:txBody>
      </p:sp>
      <p:sp>
        <p:nvSpPr>
          <p:cNvPr id="19" name="Text Placeholder 18"/>
          <p:cNvSpPr>
            <a:spLocks noGrp="1"/>
          </p:cNvSpPr>
          <p:nvPr userDrawn="1">
            <p:ph type="body" sz="quarter" idx="13" hasCustomPrompt="1"/>
          </p:nvPr>
        </p:nvSpPr>
        <p:spPr>
          <a:xfrm>
            <a:off x="3319201" y="2305052"/>
            <a:ext cx="5594024" cy="406400"/>
          </a:xfrm>
          <a:prstGeom prst="rect">
            <a:avLst/>
          </a:prstGeom>
        </p:spPr>
        <p:txBody>
          <a:bodyPr>
            <a:noAutofit/>
          </a:bodyPr>
          <a:lstStyle>
            <a:lvl1pPr marL="0" indent="0">
              <a:buNone/>
              <a:defRPr sz="2800" b="1">
                <a:solidFill>
                  <a:schemeClr val="tx1"/>
                </a:solidFill>
              </a:defRPr>
            </a:lvl1pPr>
            <a:lvl2pPr marL="288815" indent="0">
              <a:buNone/>
              <a:defRPr>
                <a:solidFill>
                  <a:schemeClr val="tx1"/>
                </a:solidFill>
              </a:defRPr>
            </a:lvl2pPr>
            <a:lvl3pPr marL="569693" indent="0">
              <a:buNone/>
              <a:defRPr>
                <a:solidFill>
                  <a:schemeClr val="tx1"/>
                </a:solidFill>
              </a:defRPr>
            </a:lvl3pPr>
            <a:lvl4pPr marL="855333" indent="0">
              <a:buNone/>
              <a:defRPr>
                <a:solidFill>
                  <a:schemeClr val="tx1"/>
                </a:solidFill>
              </a:defRPr>
            </a:lvl4pPr>
            <a:lvl5pPr marL="1140972" indent="0">
              <a:buNone/>
              <a:defRPr>
                <a:solidFill>
                  <a:schemeClr val="tx1"/>
                </a:solidFill>
              </a:defRPr>
            </a:lvl5pPr>
          </a:lstStyle>
          <a:p>
            <a:pPr lvl="0"/>
            <a:r>
              <a:rPr lang="en-US" dirty="0"/>
              <a:t>&lt;Presenter Name Here&gt;</a:t>
            </a:r>
          </a:p>
        </p:txBody>
      </p:sp>
      <p:sp>
        <p:nvSpPr>
          <p:cNvPr id="21" name="Text Placeholder 20"/>
          <p:cNvSpPr>
            <a:spLocks noGrp="1"/>
          </p:cNvSpPr>
          <p:nvPr userDrawn="1">
            <p:ph type="body" sz="quarter" idx="14" hasCustomPrompt="1"/>
          </p:nvPr>
        </p:nvSpPr>
        <p:spPr>
          <a:xfrm>
            <a:off x="3318444" y="2763821"/>
            <a:ext cx="5595371" cy="374650"/>
          </a:xfrm>
          <a:prstGeom prst="rect">
            <a:avLst/>
          </a:prstGeom>
        </p:spPr>
        <p:txBody>
          <a:bodyPr>
            <a:normAutofit/>
          </a:bodyPr>
          <a:lstStyle>
            <a:lvl1pPr marL="0" indent="0">
              <a:buNone/>
              <a:defRPr sz="2000" b="0">
                <a:solidFill>
                  <a:srgbClr val="FFFFFF"/>
                </a:solidFill>
              </a:defRPr>
            </a:lvl1pPr>
            <a:lvl2pPr marL="288815" indent="0">
              <a:buNone/>
              <a:defRPr b="0">
                <a:solidFill>
                  <a:schemeClr val="bg1"/>
                </a:solidFill>
              </a:defRPr>
            </a:lvl2pPr>
            <a:lvl3pPr marL="569693" indent="0">
              <a:buNone/>
              <a:defRPr b="0">
                <a:solidFill>
                  <a:schemeClr val="bg1"/>
                </a:solidFill>
              </a:defRPr>
            </a:lvl3pPr>
            <a:lvl4pPr marL="855333" indent="0">
              <a:buNone/>
              <a:defRPr b="0">
                <a:solidFill>
                  <a:schemeClr val="bg1"/>
                </a:solidFill>
              </a:defRPr>
            </a:lvl4pPr>
            <a:lvl5pPr marL="1140972" indent="0">
              <a:buNone/>
              <a:defRPr b="0">
                <a:solidFill>
                  <a:schemeClr val="bg1"/>
                </a:solidFill>
              </a:defRPr>
            </a:lvl5pPr>
          </a:lstStyle>
          <a:p>
            <a:pPr lvl="0"/>
            <a:r>
              <a:rPr lang="en-US" dirty="0"/>
              <a:t>&lt;Presenter Title Here&gt;</a:t>
            </a:r>
          </a:p>
        </p:txBody>
      </p:sp>
      <p:sp>
        <p:nvSpPr>
          <p:cNvPr id="23" name="Text Placeholder 22"/>
          <p:cNvSpPr>
            <a:spLocks noGrp="1"/>
          </p:cNvSpPr>
          <p:nvPr userDrawn="1">
            <p:ph type="body" sz="quarter" idx="15" hasCustomPrompt="1"/>
          </p:nvPr>
        </p:nvSpPr>
        <p:spPr>
          <a:xfrm>
            <a:off x="3318444" y="3190841"/>
            <a:ext cx="5595371" cy="311191"/>
          </a:xfrm>
          <a:prstGeom prst="rect">
            <a:avLst/>
          </a:prstGeom>
        </p:spPr>
        <p:txBody>
          <a:bodyPr>
            <a:noAutofit/>
          </a:bodyPr>
          <a:lstStyle>
            <a:lvl1pPr marL="0" indent="0">
              <a:buNone/>
              <a:defRPr sz="1600" b="0" baseline="0">
                <a:solidFill>
                  <a:srgbClr val="FFFFFF"/>
                </a:solidFill>
              </a:defRPr>
            </a:lvl1pPr>
            <a:lvl2pPr marL="288815" indent="0">
              <a:buNone/>
              <a:defRPr sz="1425" b="0">
                <a:solidFill>
                  <a:schemeClr val="bg1"/>
                </a:solidFill>
              </a:defRPr>
            </a:lvl2pPr>
            <a:lvl3pPr marL="569693" indent="0">
              <a:buNone/>
              <a:defRPr sz="1200" b="0">
                <a:solidFill>
                  <a:schemeClr val="bg1"/>
                </a:solidFill>
              </a:defRPr>
            </a:lvl3pPr>
            <a:lvl4pPr marL="855333" indent="0">
              <a:buNone/>
              <a:defRPr sz="1125" b="0">
                <a:solidFill>
                  <a:schemeClr val="bg1"/>
                </a:solidFill>
              </a:defRPr>
            </a:lvl4pPr>
            <a:lvl5pPr marL="1140972" indent="0">
              <a:buNone/>
              <a:defRPr sz="1125" b="0">
                <a:solidFill>
                  <a:schemeClr val="bg1"/>
                </a:solidFill>
              </a:defRPr>
            </a:lvl5pPr>
          </a:lstStyle>
          <a:p>
            <a:pPr lvl="0"/>
            <a:r>
              <a:rPr lang="en-US" dirty="0"/>
              <a:t>&lt;Presentation Date Here&gt;</a:t>
            </a:r>
          </a:p>
        </p:txBody>
      </p:sp>
      <p:grpSp>
        <p:nvGrpSpPr>
          <p:cNvPr id="18" name="Group 17"/>
          <p:cNvGrpSpPr>
            <a:grpSpLocks noChangeAspect="1"/>
          </p:cNvGrpSpPr>
          <p:nvPr userDrawn="1"/>
        </p:nvGrpSpPr>
        <p:grpSpPr>
          <a:xfrm>
            <a:off x="651714" y="1982175"/>
            <a:ext cx="1920330" cy="1185746"/>
            <a:chOff x="1185863" y="2798763"/>
            <a:chExt cx="2108200" cy="1301750"/>
          </a:xfrm>
        </p:grpSpPr>
        <p:sp>
          <p:nvSpPr>
            <p:cNvPr id="20" name="Freeform 10"/>
            <p:cNvSpPr>
              <a:spLocks noChangeAspect="1" noEditPoints="1"/>
            </p:cNvSpPr>
            <p:nvPr/>
          </p:nvSpPr>
          <p:spPr bwMode="auto">
            <a:xfrm>
              <a:off x="1819275" y="2798763"/>
              <a:ext cx="815975" cy="819150"/>
            </a:xfrm>
            <a:custGeom>
              <a:avLst/>
              <a:gdLst>
                <a:gd name="T0" fmla="*/ 529 w 620"/>
                <a:gd name="T1" fmla="*/ 341 h 621"/>
                <a:gd name="T2" fmla="*/ 571 w 620"/>
                <a:gd name="T3" fmla="*/ 358 h 621"/>
                <a:gd name="T4" fmla="*/ 608 w 620"/>
                <a:gd name="T5" fmla="*/ 398 h 621"/>
                <a:gd name="T6" fmla="*/ 560 w 620"/>
                <a:gd name="T7" fmla="*/ 399 h 621"/>
                <a:gd name="T8" fmla="*/ 512 w 620"/>
                <a:gd name="T9" fmla="*/ 398 h 621"/>
                <a:gd name="T10" fmla="*/ 533 w 620"/>
                <a:gd name="T11" fmla="*/ 454 h 621"/>
                <a:gd name="T12" fmla="*/ 537 w 620"/>
                <a:gd name="T13" fmla="*/ 522 h 621"/>
                <a:gd name="T14" fmla="*/ 513 w 620"/>
                <a:gd name="T15" fmla="*/ 481 h 621"/>
                <a:gd name="T16" fmla="*/ 496 w 620"/>
                <a:gd name="T17" fmla="*/ 427 h 621"/>
                <a:gd name="T18" fmla="*/ 484 w 620"/>
                <a:gd name="T19" fmla="*/ 311 h 621"/>
                <a:gd name="T20" fmla="*/ 518 w 620"/>
                <a:gd name="T21" fmla="*/ 241 h 621"/>
                <a:gd name="T22" fmla="*/ 470 w 620"/>
                <a:gd name="T23" fmla="*/ 240 h 621"/>
                <a:gd name="T24" fmla="*/ 424 w 620"/>
                <a:gd name="T25" fmla="*/ 123 h 621"/>
                <a:gd name="T26" fmla="*/ 388 w 620"/>
                <a:gd name="T27" fmla="*/ 155 h 621"/>
                <a:gd name="T28" fmla="*/ 136 w 620"/>
                <a:gd name="T29" fmla="*/ 311 h 621"/>
                <a:gd name="T30" fmla="*/ 310 w 620"/>
                <a:gd name="T31" fmla="*/ 530 h 621"/>
                <a:gd name="T32" fmla="*/ 335 w 620"/>
                <a:gd name="T33" fmla="*/ 574 h 621"/>
                <a:gd name="T34" fmla="*/ 362 w 620"/>
                <a:gd name="T35" fmla="*/ 617 h 621"/>
                <a:gd name="T36" fmla="*/ 332 w 620"/>
                <a:gd name="T37" fmla="*/ 575 h 621"/>
                <a:gd name="T38" fmla="*/ 318 w 620"/>
                <a:gd name="T39" fmla="*/ 621 h 621"/>
                <a:gd name="T40" fmla="*/ 0 w 620"/>
                <a:gd name="T41" fmla="*/ 311 h 621"/>
                <a:gd name="T42" fmla="*/ 320 w 620"/>
                <a:gd name="T43" fmla="*/ 0 h 621"/>
                <a:gd name="T44" fmla="*/ 329 w 620"/>
                <a:gd name="T45" fmla="*/ 47 h 621"/>
                <a:gd name="T46" fmla="*/ 338 w 620"/>
                <a:gd name="T47" fmla="*/ 92 h 621"/>
                <a:gd name="T48" fmla="*/ 356 w 620"/>
                <a:gd name="T49" fmla="*/ 49 h 621"/>
                <a:gd name="T50" fmla="*/ 397 w 620"/>
                <a:gd name="T51" fmla="*/ 12 h 621"/>
                <a:gd name="T52" fmla="*/ 402 w 620"/>
                <a:gd name="T53" fmla="*/ 62 h 621"/>
                <a:gd name="T54" fmla="*/ 398 w 620"/>
                <a:gd name="T55" fmla="*/ 109 h 621"/>
                <a:gd name="T56" fmla="*/ 453 w 620"/>
                <a:gd name="T57" fmla="*/ 87 h 621"/>
                <a:gd name="T58" fmla="*/ 521 w 620"/>
                <a:gd name="T59" fmla="*/ 83 h 621"/>
                <a:gd name="T60" fmla="*/ 483 w 620"/>
                <a:gd name="T61" fmla="*/ 110 h 621"/>
                <a:gd name="T62" fmla="*/ 475 w 620"/>
                <a:gd name="T63" fmla="*/ 166 h 621"/>
                <a:gd name="T64" fmla="*/ 503 w 620"/>
                <a:gd name="T65" fmla="*/ 130 h 621"/>
                <a:gd name="T66" fmla="*/ 565 w 620"/>
                <a:gd name="T67" fmla="*/ 133 h 621"/>
                <a:gd name="T68" fmla="*/ 521 w 620"/>
                <a:gd name="T69" fmla="*/ 150 h 621"/>
                <a:gd name="T70" fmla="*/ 509 w 620"/>
                <a:gd name="T71" fmla="*/ 217 h 621"/>
                <a:gd name="T72" fmla="*/ 542 w 620"/>
                <a:gd name="T73" fmla="*/ 183 h 621"/>
                <a:gd name="T74" fmla="*/ 597 w 620"/>
                <a:gd name="T75" fmla="*/ 191 h 621"/>
                <a:gd name="T76" fmla="*/ 568 w 620"/>
                <a:gd name="T77" fmla="*/ 247 h 621"/>
                <a:gd name="T78" fmla="*/ 529 w 620"/>
                <a:gd name="T79" fmla="*/ 293 h 621"/>
                <a:gd name="T80" fmla="*/ 575 w 620"/>
                <a:gd name="T81" fmla="*/ 301 h 621"/>
                <a:gd name="T82" fmla="*/ 620 w 620"/>
                <a:gd name="T83" fmla="*/ 311 h 621"/>
                <a:gd name="T84" fmla="*/ 575 w 620"/>
                <a:gd name="T85" fmla="*/ 320 h 621"/>
                <a:gd name="T86" fmla="*/ 529 w 620"/>
                <a:gd name="T87" fmla="*/ 328 h 621"/>
                <a:gd name="T88" fmla="*/ 453 w 620"/>
                <a:gd name="T89" fmla="*/ 477 h 621"/>
                <a:gd name="T90" fmla="*/ 405 w 620"/>
                <a:gd name="T91" fmla="*/ 456 h 621"/>
                <a:gd name="T92" fmla="*/ 408 w 620"/>
                <a:gd name="T93" fmla="*/ 507 h 621"/>
                <a:gd name="T94" fmla="*/ 448 w 620"/>
                <a:gd name="T95" fmla="*/ 537 h 621"/>
                <a:gd name="T96" fmla="*/ 504 w 620"/>
                <a:gd name="T97" fmla="*/ 553 h 621"/>
                <a:gd name="T98" fmla="*/ 490 w 620"/>
                <a:gd name="T99" fmla="*/ 505 h 621"/>
                <a:gd name="T100" fmla="*/ 386 w 620"/>
                <a:gd name="T101" fmla="*/ 565 h 621"/>
                <a:gd name="T102" fmla="*/ 438 w 620"/>
                <a:gd name="T103" fmla="*/ 593 h 621"/>
                <a:gd name="T104" fmla="*/ 445 w 620"/>
                <a:gd name="T105" fmla="*/ 539 h 621"/>
                <a:gd name="T106" fmla="*/ 408 w 620"/>
                <a:gd name="T107" fmla="*/ 507 h 621"/>
                <a:gd name="T108" fmla="*/ 386 w 620"/>
                <a:gd name="T109" fmla="*/ 56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0" h="621">
                  <a:moveTo>
                    <a:pt x="529" y="328"/>
                  </a:moveTo>
                  <a:cubicBezTo>
                    <a:pt x="529" y="331"/>
                    <a:pt x="529" y="339"/>
                    <a:pt x="529" y="341"/>
                  </a:cubicBezTo>
                  <a:cubicBezTo>
                    <a:pt x="574" y="346"/>
                    <a:pt x="574" y="346"/>
                    <a:pt x="574" y="346"/>
                  </a:cubicBezTo>
                  <a:cubicBezTo>
                    <a:pt x="573" y="352"/>
                    <a:pt x="572" y="352"/>
                    <a:pt x="571" y="358"/>
                  </a:cubicBezTo>
                  <a:cubicBezTo>
                    <a:pt x="616" y="366"/>
                    <a:pt x="616" y="366"/>
                    <a:pt x="616" y="366"/>
                  </a:cubicBezTo>
                  <a:cubicBezTo>
                    <a:pt x="614" y="377"/>
                    <a:pt x="611" y="388"/>
                    <a:pt x="608" y="398"/>
                  </a:cubicBezTo>
                  <a:cubicBezTo>
                    <a:pt x="565" y="386"/>
                    <a:pt x="565" y="386"/>
                    <a:pt x="565" y="386"/>
                  </a:cubicBezTo>
                  <a:cubicBezTo>
                    <a:pt x="563" y="390"/>
                    <a:pt x="562" y="395"/>
                    <a:pt x="560" y="399"/>
                  </a:cubicBezTo>
                  <a:cubicBezTo>
                    <a:pt x="517" y="384"/>
                    <a:pt x="517" y="384"/>
                    <a:pt x="517" y="384"/>
                  </a:cubicBezTo>
                  <a:cubicBezTo>
                    <a:pt x="517" y="386"/>
                    <a:pt x="512" y="396"/>
                    <a:pt x="512" y="398"/>
                  </a:cubicBezTo>
                  <a:cubicBezTo>
                    <a:pt x="553" y="418"/>
                    <a:pt x="553" y="418"/>
                    <a:pt x="553" y="418"/>
                  </a:cubicBezTo>
                  <a:cubicBezTo>
                    <a:pt x="547" y="430"/>
                    <a:pt x="540" y="442"/>
                    <a:pt x="533" y="454"/>
                  </a:cubicBezTo>
                  <a:cubicBezTo>
                    <a:pt x="571" y="479"/>
                    <a:pt x="571" y="479"/>
                    <a:pt x="571" y="479"/>
                  </a:cubicBezTo>
                  <a:cubicBezTo>
                    <a:pt x="561" y="494"/>
                    <a:pt x="549" y="509"/>
                    <a:pt x="537" y="522"/>
                  </a:cubicBezTo>
                  <a:cubicBezTo>
                    <a:pt x="504" y="491"/>
                    <a:pt x="504" y="491"/>
                    <a:pt x="504" y="491"/>
                  </a:cubicBezTo>
                  <a:cubicBezTo>
                    <a:pt x="507" y="488"/>
                    <a:pt x="510" y="484"/>
                    <a:pt x="513" y="481"/>
                  </a:cubicBezTo>
                  <a:cubicBezTo>
                    <a:pt x="478" y="452"/>
                    <a:pt x="478" y="452"/>
                    <a:pt x="478" y="452"/>
                  </a:cubicBezTo>
                  <a:cubicBezTo>
                    <a:pt x="485" y="444"/>
                    <a:pt x="491" y="435"/>
                    <a:pt x="496" y="427"/>
                  </a:cubicBezTo>
                  <a:cubicBezTo>
                    <a:pt x="458" y="403"/>
                    <a:pt x="458" y="403"/>
                    <a:pt x="458" y="403"/>
                  </a:cubicBezTo>
                  <a:cubicBezTo>
                    <a:pt x="475" y="375"/>
                    <a:pt x="484" y="343"/>
                    <a:pt x="484" y="311"/>
                  </a:cubicBezTo>
                  <a:cubicBezTo>
                    <a:pt x="484" y="293"/>
                    <a:pt x="482" y="275"/>
                    <a:pt x="476" y="258"/>
                  </a:cubicBezTo>
                  <a:cubicBezTo>
                    <a:pt x="518" y="241"/>
                    <a:pt x="518" y="241"/>
                    <a:pt x="518" y="241"/>
                  </a:cubicBezTo>
                  <a:cubicBezTo>
                    <a:pt x="517" y="238"/>
                    <a:pt x="512" y="225"/>
                    <a:pt x="511" y="222"/>
                  </a:cubicBezTo>
                  <a:cubicBezTo>
                    <a:pt x="470" y="240"/>
                    <a:pt x="470" y="240"/>
                    <a:pt x="470" y="240"/>
                  </a:cubicBezTo>
                  <a:cubicBezTo>
                    <a:pt x="456" y="209"/>
                    <a:pt x="432" y="181"/>
                    <a:pt x="402" y="163"/>
                  </a:cubicBezTo>
                  <a:cubicBezTo>
                    <a:pt x="424" y="123"/>
                    <a:pt x="424" y="123"/>
                    <a:pt x="424" y="123"/>
                  </a:cubicBezTo>
                  <a:cubicBezTo>
                    <a:pt x="421" y="121"/>
                    <a:pt x="411" y="116"/>
                    <a:pt x="408" y="114"/>
                  </a:cubicBezTo>
                  <a:cubicBezTo>
                    <a:pt x="388" y="155"/>
                    <a:pt x="388" y="155"/>
                    <a:pt x="388" y="155"/>
                  </a:cubicBezTo>
                  <a:cubicBezTo>
                    <a:pt x="364" y="142"/>
                    <a:pt x="337" y="136"/>
                    <a:pt x="310" y="136"/>
                  </a:cubicBezTo>
                  <a:cubicBezTo>
                    <a:pt x="214" y="136"/>
                    <a:pt x="136" y="214"/>
                    <a:pt x="136" y="311"/>
                  </a:cubicBezTo>
                  <a:cubicBezTo>
                    <a:pt x="136" y="407"/>
                    <a:pt x="214" y="485"/>
                    <a:pt x="310" y="485"/>
                  </a:cubicBezTo>
                  <a:cubicBezTo>
                    <a:pt x="310" y="530"/>
                    <a:pt x="310" y="530"/>
                    <a:pt x="310" y="530"/>
                  </a:cubicBezTo>
                  <a:cubicBezTo>
                    <a:pt x="317" y="530"/>
                    <a:pt x="324" y="530"/>
                    <a:pt x="331" y="529"/>
                  </a:cubicBezTo>
                  <a:cubicBezTo>
                    <a:pt x="335" y="574"/>
                    <a:pt x="335" y="574"/>
                    <a:pt x="335" y="574"/>
                  </a:cubicBezTo>
                  <a:cubicBezTo>
                    <a:pt x="340" y="574"/>
                    <a:pt x="351" y="572"/>
                    <a:pt x="353" y="572"/>
                  </a:cubicBezTo>
                  <a:cubicBezTo>
                    <a:pt x="362" y="617"/>
                    <a:pt x="362" y="617"/>
                    <a:pt x="362" y="617"/>
                  </a:cubicBezTo>
                  <a:cubicBezTo>
                    <a:pt x="360" y="617"/>
                    <a:pt x="340" y="620"/>
                    <a:pt x="338" y="620"/>
                  </a:cubicBezTo>
                  <a:cubicBezTo>
                    <a:pt x="332" y="575"/>
                    <a:pt x="332" y="575"/>
                    <a:pt x="332" y="575"/>
                  </a:cubicBezTo>
                  <a:cubicBezTo>
                    <a:pt x="327" y="575"/>
                    <a:pt x="321" y="576"/>
                    <a:pt x="316" y="576"/>
                  </a:cubicBezTo>
                  <a:cubicBezTo>
                    <a:pt x="318" y="621"/>
                    <a:pt x="318" y="621"/>
                    <a:pt x="318" y="621"/>
                  </a:cubicBezTo>
                  <a:cubicBezTo>
                    <a:pt x="315" y="621"/>
                    <a:pt x="313" y="621"/>
                    <a:pt x="310" y="621"/>
                  </a:cubicBezTo>
                  <a:cubicBezTo>
                    <a:pt x="139" y="621"/>
                    <a:pt x="0" y="482"/>
                    <a:pt x="0" y="311"/>
                  </a:cubicBezTo>
                  <a:cubicBezTo>
                    <a:pt x="0" y="139"/>
                    <a:pt x="139" y="0"/>
                    <a:pt x="310" y="0"/>
                  </a:cubicBezTo>
                  <a:cubicBezTo>
                    <a:pt x="313" y="0"/>
                    <a:pt x="317" y="0"/>
                    <a:pt x="320" y="0"/>
                  </a:cubicBezTo>
                  <a:cubicBezTo>
                    <a:pt x="318" y="46"/>
                    <a:pt x="318" y="46"/>
                    <a:pt x="318" y="46"/>
                  </a:cubicBezTo>
                  <a:cubicBezTo>
                    <a:pt x="324" y="46"/>
                    <a:pt x="323" y="46"/>
                    <a:pt x="329" y="47"/>
                  </a:cubicBezTo>
                  <a:cubicBezTo>
                    <a:pt x="324" y="92"/>
                    <a:pt x="324" y="92"/>
                    <a:pt x="324" y="92"/>
                  </a:cubicBezTo>
                  <a:cubicBezTo>
                    <a:pt x="327" y="92"/>
                    <a:pt x="335" y="92"/>
                    <a:pt x="338" y="92"/>
                  </a:cubicBezTo>
                  <a:cubicBezTo>
                    <a:pt x="344" y="47"/>
                    <a:pt x="344" y="47"/>
                    <a:pt x="344" y="47"/>
                  </a:cubicBezTo>
                  <a:cubicBezTo>
                    <a:pt x="348" y="48"/>
                    <a:pt x="352" y="49"/>
                    <a:pt x="356" y="49"/>
                  </a:cubicBezTo>
                  <a:cubicBezTo>
                    <a:pt x="364" y="5"/>
                    <a:pt x="364" y="5"/>
                    <a:pt x="364" y="5"/>
                  </a:cubicBezTo>
                  <a:cubicBezTo>
                    <a:pt x="375" y="7"/>
                    <a:pt x="386" y="9"/>
                    <a:pt x="397" y="12"/>
                  </a:cubicBezTo>
                  <a:cubicBezTo>
                    <a:pt x="384" y="56"/>
                    <a:pt x="384" y="56"/>
                    <a:pt x="384" y="56"/>
                  </a:cubicBezTo>
                  <a:cubicBezTo>
                    <a:pt x="390" y="58"/>
                    <a:pt x="396" y="60"/>
                    <a:pt x="402" y="62"/>
                  </a:cubicBezTo>
                  <a:cubicBezTo>
                    <a:pt x="386" y="104"/>
                    <a:pt x="386" y="104"/>
                    <a:pt x="386" y="104"/>
                  </a:cubicBezTo>
                  <a:cubicBezTo>
                    <a:pt x="388" y="105"/>
                    <a:pt x="396" y="108"/>
                    <a:pt x="398" y="109"/>
                  </a:cubicBezTo>
                  <a:cubicBezTo>
                    <a:pt x="416" y="67"/>
                    <a:pt x="416" y="67"/>
                    <a:pt x="416" y="67"/>
                  </a:cubicBezTo>
                  <a:cubicBezTo>
                    <a:pt x="431" y="73"/>
                    <a:pt x="439" y="78"/>
                    <a:pt x="453" y="87"/>
                  </a:cubicBezTo>
                  <a:cubicBezTo>
                    <a:pt x="477" y="49"/>
                    <a:pt x="477" y="49"/>
                    <a:pt x="477" y="49"/>
                  </a:cubicBezTo>
                  <a:cubicBezTo>
                    <a:pt x="493" y="59"/>
                    <a:pt x="507" y="70"/>
                    <a:pt x="521" y="83"/>
                  </a:cubicBezTo>
                  <a:cubicBezTo>
                    <a:pt x="490" y="116"/>
                    <a:pt x="490" y="116"/>
                    <a:pt x="490" y="116"/>
                  </a:cubicBezTo>
                  <a:cubicBezTo>
                    <a:pt x="488" y="114"/>
                    <a:pt x="485" y="112"/>
                    <a:pt x="483" y="110"/>
                  </a:cubicBezTo>
                  <a:cubicBezTo>
                    <a:pt x="453" y="144"/>
                    <a:pt x="453" y="144"/>
                    <a:pt x="453" y="144"/>
                  </a:cubicBezTo>
                  <a:cubicBezTo>
                    <a:pt x="462" y="152"/>
                    <a:pt x="468" y="157"/>
                    <a:pt x="475" y="166"/>
                  </a:cubicBezTo>
                  <a:cubicBezTo>
                    <a:pt x="510" y="137"/>
                    <a:pt x="510" y="137"/>
                    <a:pt x="510" y="137"/>
                  </a:cubicBezTo>
                  <a:cubicBezTo>
                    <a:pt x="506" y="134"/>
                    <a:pt x="507" y="133"/>
                    <a:pt x="503" y="130"/>
                  </a:cubicBezTo>
                  <a:cubicBezTo>
                    <a:pt x="537" y="99"/>
                    <a:pt x="537" y="99"/>
                    <a:pt x="537" y="99"/>
                  </a:cubicBezTo>
                  <a:cubicBezTo>
                    <a:pt x="547" y="109"/>
                    <a:pt x="556" y="121"/>
                    <a:pt x="565" y="133"/>
                  </a:cubicBezTo>
                  <a:cubicBezTo>
                    <a:pt x="527" y="159"/>
                    <a:pt x="527" y="159"/>
                    <a:pt x="527" y="159"/>
                  </a:cubicBezTo>
                  <a:cubicBezTo>
                    <a:pt x="524" y="155"/>
                    <a:pt x="524" y="154"/>
                    <a:pt x="521" y="150"/>
                  </a:cubicBezTo>
                  <a:cubicBezTo>
                    <a:pt x="486" y="178"/>
                    <a:pt x="486" y="178"/>
                    <a:pt x="486" y="178"/>
                  </a:cubicBezTo>
                  <a:cubicBezTo>
                    <a:pt x="496" y="191"/>
                    <a:pt x="502" y="202"/>
                    <a:pt x="509" y="217"/>
                  </a:cubicBezTo>
                  <a:cubicBezTo>
                    <a:pt x="550" y="198"/>
                    <a:pt x="550" y="198"/>
                    <a:pt x="550" y="198"/>
                  </a:cubicBezTo>
                  <a:cubicBezTo>
                    <a:pt x="547" y="193"/>
                    <a:pt x="545" y="188"/>
                    <a:pt x="542" y="183"/>
                  </a:cubicBezTo>
                  <a:cubicBezTo>
                    <a:pt x="582" y="161"/>
                    <a:pt x="582" y="161"/>
                    <a:pt x="582" y="161"/>
                  </a:cubicBezTo>
                  <a:cubicBezTo>
                    <a:pt x="588" y="171"/>
                    <a:pt x="592" y="181"/>
                    <a:pt x="597" y="191"/>
                  </a:cubicBezTo>
                  <a:cubicBezTo>
                    <a:pt x="555" y="209"/>
                    <a:pt x="555" y="209"/>
                    <a:pt x="555" y="209"/>
                  </a:cubicBezTo>
                  <a:cubicBezTo>
                    <a:pt x="560" y="221"/>
                    <a:pt x="564" y="234"/>
                    <a:pt x="568" y="247"/>
                  </a:cubicBezTo>
                  <a:cubicBezTo>
                    <a:pt x="524" y="258"/>
                    <a:pt x="524" y="258"/>
                    <a:pt x="524" y="258"/>
                  </a:cubicBezTo>
                  <a:cubicBezTo>
                    <a:pt x="526" y="269"/>
                    <a:pt x="528" y="281"/>
                    <a:pt x="529" y="293"/>
                  </a:cubicBezTo>
                  <a:cubicBezTo>
                    <a:pt x="574" y="289"/>
                    <a:pt x="574" y="289"/>
                    <a:pt x="574" y="289"/>
                  </a:cubicBezTo>
                  <a:cubicBezTo>
                    <a:pt x="575" y="293"/>
                    <a:pt x="575" y="297"/>
                    <a:pt x="575" y="301"/>
                  </a:cubicBezTo>
                  <a:cubicBezTo>
                    <a:pt x="620" y="300"/>
                    <a:pt x="620" y="300"/>
                    <a:pt x="620" y="300"/>
                  </a:cubicBezTo>
                  <a:cubicBezTo>
                    <a:pt x="620" y="303"/>
                    <a:pt x="620" y="307"/>
                    <a:pt x="620" y="311"/>
                  </a:cubicBezTo>
                  <a:cubicBezTo>
                    <a:pt x="620" y="314"/>
                    <a:pt x="620" y="318"/>
                    <a:pt x="620" y="322"/>
                  </a:cubicBezTo>
                  <a:cubicBezTo>
                    <a:pt x="575" y="320"/>
                    <a:pt x="575" y="320"/>
                    <a:pt x="575" y="320"/>
                  </a:cubicBezTo>
                  <a:cubicBezTo>
                    <a:pt x="575" y="324"/>
                    <a:pt x="575" y="328"/>
                    <a:pt x="574" y="332"/>
                  </a:cubicBezTo>
                  <a:lnTo>
                    <a:pt x="529" y="328"/>
                  </a:lnTo>
                  <a:close/>
                  <a:moveTo>
                    <a:pt x="483" y="511"/>
                  </a:moveTo>
                  <a:cubicBezTo>
                    <a:pt x="453" y="477"/>
                    <a:pt x="453" y="477"/>
                    <a:pt x="453" y="477"/>
                  </a:cubicBezTo>
                  <a:cubicBezTo>
                    <a:pt x="444" y="485"/>
                    <a:pt x="439" y="489"/>
                    <a:pt x="429" y="495"/>
                  </a:cubicBezTo>
                  <a:cubicBezTo>
                    <a:pt x="405" y="456"/>
                    <a:pt x="405" y="456"/>
                    <a:pt x="405" y="456"/>
                  </a:cubicBezTo>
                  <a:cubicBezTo>
                    <a:pt x="403" y="458"/>
                    <a:pt x="386" y="468"/>
                    <a:pt x="386" y="468"/>
                  </a:cubicBezTo>
                  <a:cubicBezTo>
                    <a:pt x="408" y="507"/>
                    <a:pt x="408" y="507"/>
                    <a:pt x="408" y="507"/>
                  </a:cubicBezTo>
                  <a:cubicBezTo>
                    <a:pt x="408" y="507"/>
                    <a:pt x="424" y="499"/>
                    <a:pt x="425" y="498"/>
                  </a:cubicBezTo>
                  <a:cubicBezTo>
                    <a:pt x="448" y="537"/>
                    <a:pt x="448" y="537"/>
                    <a:pt x="448" y="537"/>
                  </a:cubicBezTo>
                  <a:cubicBezTo>
                    <a:pt x="458" y="531"/>
                    <a:pt x="467" y="524"/>
                    <a:pt x="476" y="517"/>
                  </a:cubicBezTo>
                  <a:cubicBezTo>
                    <a:pt x="504" y="553"/>
                    <a:pt x="504" y="553"/>
                    <a:pt x="504" y="553"/>
                  </a:cubicBezTo>
                  <a:cubicBezTo>
                    <a:pt x="510" y="548"/>
                    <a:pt x="516" y="543"/>
                    <a:pt x="521" y="538"/>
                  </a:cubicBezTo>
                  <a:cubicBezTo>
                    <a:pt x="490" y="505"/>
                    <a:pt x="490" y="505"/>
                    <a:pt x="490" y="505"/>
                  </a:cubicBezTo>
                  <a:cubicBezTo>
                    <a:pt x="488" y="507"/>
                    <a:pt x="485" y="509"/>
                    <a:pt x="483" y="511"/>
                  </a:cubicBezTo>
                  <a:close/>
                  <a:moveTo>
                    <a:pt x="386" y="565"/>
                  </a:moveTo>
                  <a:cubicBezTo>
                    <a:pt x="397" y="561"/>
                    <a:pt x="409" y="557"/>
                    <a:pt x="420" y="552"/>
                  </a:cubicBezTo>
                  <a:cubicBezTo>
                    <a:pt x="438" y="593"/>
                    <a:pt x="438" y="593"/>
                    <a:pt x="438" y="593"/>
                  </a:cubicBezTo>
                  <a:cubicBezTo>
                    <a:pt x="448" y="589"/>
                    <a:pt x="458" y="584"/>
                    <a:pt x="468" y="578"/>
                  </a:cubicBezTo>
                  <a:cubicBezTo>
                    <a:pt x="445" y="539"/>
                    <a:pt x="445" y="539"/>
                    <a:pt x="445" y="539"/>
                  </a:cubicBezTo>
                  <a:cubicBezTo>
                    <a:pt x="443" y="539"/>
                    <a:pt x="431" y="546"/>
                    <a:pt x="430" y="547"/>
                  </a:cubicBezTo>
                  <a:cubicBezTo>
                    <a:pt x="408" y="507"/>
                    <a:pt x="408" y="507"/>
                    <a:pt x="408" y="507"/>
                  </a:cubicBezTo>
                  <a:cubicBezTo>
                    <a:pt x="397" y="513"/>
                    <a:pt x="385" y="518"/>
                    <a:pt x="373" y="521"/>
                  </a:cubicBezTo>
                  <a:lnTo>
                    <a:pt x="386" y="565"/>
                  </a:ln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1"/>
            <p:cNvSpPr>
              <a:spLocks noChangeAspect="1" noEditPoints="1"/>
            </p:cNvSpPr>
            <p:nvPr/>
          </p:nvSpPr>
          <p:spPr bwMode="auto">
            <a:xfrm>
              <a:off x="1185863" y="3814763"/>
              <a:ext cx="2108200" cy="285750"/>
            </a:xfrm>
            <a:custGeom>
              <a:avLst/>
              <a:gdLst>
                <a:gd name="T0" fmla="*/ 0 w 1601"/>
                <a:gd name="T1" fmla="*/ 212 h 217"/>
                <a:gd name="T2" fmla="*/ 80 w 1601"/>
                <a:gd name="T3" fmla="*/ 185 h 217"/>
                <a:gd name="T4" fmla="*/ 234 w 1601"/>
                <a:gd name="T5" fmla="*/ 212 h 217"/>
                <a:gd name="T6" fmla="*/ 187 w 1601"/>
                <a:gd name="T7" fmla="*/ 28 h 217"/>
                <a:gd name="T8" fmla="*/ 107 w 1601"/>
                <a:gd name="T9" fmla="*/ 141 h 217"/>
                <a:gd name="T10" fmla="*/ 190 w 1601"/>
                <a:gd name="T11" fmla="*/ 141 h 217"/>
                <a:gd name="T12" fmla="*/ 485 w 1601"/>
                <a:gd name="T13" fmla="*/ 29 h 217"/>
                <a:gd name="T14" fmla="*/ 324 w 1601"/>
                <a:gd name="T15" fmla="*/ 212 h 217"/>
                <a:gd name="T16" fmla="*/ 385 w 1601"/>
                <a:gd name="T17" fmla="*/ 169 h 217"/>
                <a:gd name="T18" fmla="*/ 570 w 1601"/>
                <a:gd name="T19" fmla="*/ 99 h 217"/>
                <a:gd name="T20" fmla="*/ 480 w 1601"/>
                <a:gd name="T21" fmla="*/ 126 h 217"/>
                <a:gd name="T22" fmla="*/ 385 w 1601"/>
                <a:gd name="T23" fmla="*/ 75 h 217"/>
                <a:gd name="T24" fmla="*/ 509 w 1601"/>
                <a:gd name="T25" fmla="*/ 101 h 217"/>
                <a:gd name="T26" fmla="*/ 762 w 1601"/>
                <a:gd name="T27" fmla="*/ 29 h 217"/>
                <a:gd name="T28" fmla="*/ 601 w 1601"/>
                <a:gd name="T29" fmla="*/ 212 h 217"/>
                <a:gd name="T30" fmla="*/ 662 w 1601"/>
                <a:gd name="T31" fmla="*/ 169 h 217"/>
                <a:gd name="T32" fmla="*/ 847 w 1601"/>
                <a:gd name="T33" fmla="*/ 99 h 217"/>
                <a:gd name="T34" fmla="*/ 757 w 1601"/>
                <a:gd name="T35" fmla="*/ 126 h 217"/>
                <a:gd name="T36" fmla="*/ 662 w 1601"/>
                <a:gd name="T37" fmla="*/ 75 h 217"/>
                <a:gd name="T38" fmla="*/ 786 w 1601"/>
                <a:gd name="T39" fmla="*/ 101 h 217"/>
                <a:gd name="T40" fmla="*/ 865 w 1601"/>
                <a:gd name="T41" fmla="*/ 29 h 217"/>
                <a:gd name="T42" fmla="*/ 1133 w 1601"/>
                <a:gd name="T43" fmla="*/ 75 h 217"/>
                <a:gd name="T44" fmla="*/ 1030 w 1601"/>
                <a:gd name="T45" fmla="*/ 212 h 217"/>
                <a:gd name="T46" fmla="*/ 968 w 1601"/>
                <a:gd name="T47" fmla="*/ 75 h 217"/>
                <a:gd name="T48" fmla="*/ 865 w 1601"/>
                <a:gd name="T49" fmla="*/ 29 h 217"/>
                <a:gd name="T50" fmla="*/ 1230 w 1601"/>
                <a:gd name="T51" fmla="*/ 29 h 217"/>
                <a:gd name="T52" fmla="*/ 1168 w 1601"/>
                <a:gd name="T53" fmla="*/ 212 h 217"/>
                <a:gd name="T54" fmla="*/ 1415 w 1601"/>
                <a:gd name="T55" fmla="*/ 24 h 217"/>
                <a:gd name="T56" fmla="*/ 1415 w 1601"/>
                <a:gd name="T57" fmla="*/ 217 h 217"/>
                <a:gd name="T58" fmla="*/ 1415 w 1601"/>
                <a:gd name="T59" fmla="*/ 24 h 217"/>
                <a:gd name="T60" fmla="*/ 1331 w 1601"/>
                <a:gd name="T61" fmla="*/ 120 h 217"/>
                <a:gd name="T62" fmla="*/ 1500 w 1601"/>
                <a:gd name="T63" fmla="*/ 121 h 217"/>
                <a:gd name="T64" fmla="*/ 1580 w 1601"/>
                <a:gd name="T65" fmla="*/ 0 h 217"/>
                <a:gd name="T66" fmla="*/ 1580 w 1601"/>
                <a:gd name="T67" fmla="*/ 41 h 217"/>
                <a:gd name="T68" fmla="*/ 1580 w 1601"/>
                <a:gd name="T69" fmla="*/ 0 h 217"/>
                <a:gd name="T70" fmla="*/ 1564 w 1601"/>
                <a:gd name="T71" fmla="*/ 20 h 217"/>
                <a:gd name="T72" fmla="*/ 1595 w 1601"/>
                <a:gd name="T73" fmla="*/ 20 h 217"/>
                <a:gd name="T74" fmla="*/ 1584 w 1601"/>
                <a:gd name="T75" fmla="*/ 21 h 217"/>
                <a:gd name="T76" fmla="*/ 1589 w 1601"/>
                <a:gd name="T77" fmla="*/ 16 h 217"/>
                <a:gd name="T78" fmla="*/ 1580 w 1601"/>
                <a:gd name="T79" fmla="*/ 10 h 217"/>
                <a:gd name="T80" fmla="*/ 1572 w 1601"/>
                <a:gd name="T81" fmla="*/ 31 h 217"/>
                <a:gd name="T82" fmla="*/ 1577 w 1601"/>
                <a:gd name="T83" fmla="*/ 23 h 217"/>
                <a:gd name="T84" fmla="*/ 1583 w 1601"/>
                <a:gd name="T85" fmla="*/ 26 h 217"/>
                <a:gd name="T86" fmla="*/ 1590 w 1601"/>
                <a:gd name="T87" fmla="*/ 31 h 217"/>
                <a:gd name="T88" fmla="*/ 1584 w 1601"/>
                <a:gd name="T89" fmla="*/ 21 h 217"/>
                <a:gd name="T90" fmla="*/ 1577 w 1601"/>
                <a:gd name="T91" fmla="*/ 19 h 217"/>
                <a:gd name="T92" fmla="*/ 1579 w 1601"/>
                <a:gd name="T93" fmla="*/ 13 h 217"/>
                <a:gd name="T94" fmla="*/ 1579 w 1601"/>
                <a:gd name="T95" fmla="*/ 19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1" h="217">
                  <a:moveTo>
                    <a:pt x="115" y="28"/>
                  </a:moveTo>
                  <a:cubicBezTo>
                    <a:pt x="0" y="212"/>
                    <a:pt x="0" y="212"/>
                    <a:pt x="0" y="212"/>
                  </a:cubicBezTo>
                  <a:cubicBezTo>
                    <a:pt x="63" y="212"/>
                    <a:pt x="63" y="212"/>
                    <a:pt x="63" y="212"/>
                  </a:cubicBezTo>
                  <a:cubicBezTo>
                    <a:pt x="80" y="185"/>
                    <a:pt x="80" y="185"/>
                    <a:pt x="80" y="185"/>
                  </a:cubicBezTo>
                  <a:cubicBezTo>
                    <a:pt x="217" y="185"/>
                    <a:pt x="217" y="185"/>
                    <a:pt x="217" y="185"/>
                  </a:cubicBezTo>
                  <a:cubicBezTo>
                    <a:pt x="234" y="212"/>
                    <a:pt x="234" y="212"/>
                    <a:pt x="234" y="212"/>
                  </a:cubicBezTo>
                  <a:cubicBezTo>
                    <a:pt x="302" y="212"/>
                    <a:pt x="302" y="212"/>
                    <a:pt x="302" y="212"/>
                  </a:cubicBezTo>
                  <a:cubicBezTo>
                    <a:pt x="187" y="28"/>
                    <a:pt x="187" y="28"/>
                    <a:pt x="187" y="28"/>
                  </a:cubicBezTo>
                  <a:lnTo>
                    <a:pt x="115" y="28"/>
                  </a:lnTo>
                  <a:close/>
                  <a:moveTo>
                    <a:pt x="107" y="141"/>
                  </a:moveTo>
                  <a:cubicBezTo>
                    <a:pt x="148" y="75"/>
                    <a:pt x="148" y="75"/>
                    <a:pt x="148" y="75"/>
                  </a:cubicBezTo>
                  <a:cubicBezTo>
                    <a:pt x="190" y="141"/>
                    <a:pt x="190" y="141"/>
                    <a:pt x="190" y="141"/>
                  </a:cubicBezTo>
                  <a:lnTo>
                    <a:pt x="107" y="141"/>
                  </a:lnTo>
                  <a:close/>
                  <a:moveTo>
                    <a:pt x="485" y="29"/>
                  </a:moveTo>
                  <a:cubicBezTo>
                    <a:pt x="324" y="29"/>
                    <a:pt x="324" y="29"/>
                    <a:pt x="324" y="29"/>
                  </a:cubicBezTo>
                  <a:cubicBezTo>
                    <a:pt x="324" y="212"/>
                    <a:pt x="324" y="212"/>
                    <a:pt x="324" y="212"/>
                  </a:cubicBezTo>
                  <a:cubicBezTo>
                    <a:pt x="385" y="212"/>
                    <a:pt x="385" y="212"/>
                    <a:pt x="385" y="212"/>
                  </a:cubicBezTo>
                  <a:cubicBezTo>
                    <a:pt x="385" y="169"/>
                    <a:pt x="385" y="169"/>
                    <a:pt x="385" y="169"/>
                  </a:cubicBezTo>
                  <a:cubicBezTo>
                    <a:pt x="395" y="169"/>
                    <a:pt x="467" y="169"/>
                    <a:pt x="485" y="169"/>
                  </a:cubicBezTo>
                  <a:cubicBezTo>
                    <a:pt x="534" y="169"/>
                    <a:pt x="570" y="156"/>
                    <a:pt x="570" y="99"/>
                  </a:cubicBezTo>
                  <a:cubicBezTo>
                    <a:pt x="570" y="41"/>
                    <a:pt x="535" y="29"/>
                    <a:pt x="485" y="29"/>
                  </a:cubicBezTo>
                  <a:close/>
                  <a:moveTo>
                    <a:pt x="480" y="126"/>
                  </a:moveTo>
                  <a:cubicBezTo>
                    <a:pt x="467" y="126"/>
                    <a:pt x="396" y="126"/>
                    <a:pt x="385" y="126"/>
                  </a:cubicBezTo>
                  <a:cubicBezTo>
                    <a:pt x="385" y="75"/>
                    <a:pt x="385" y="75"/>
                    <a:pt x="385" y="75"/>
                  </a:cubicBezTo>
                  <a:cubicBezTo>
                    <a:pt x="385" y="75"/>
                    <a:pt x="463" y="75"/>
                    <a:pt x="480" y="75"/>
                  </a:cubicBezTo>
                  <a:cubicBezTo>
                    <a:pt x="502" y="75"/>
                    <a:pt x="509" y="81"/>
                    <a:pt x="509" y="101"/>
                  </a:cubicBezTo>
                  <a:cubicBezTo>
                    <a:pt x="509" y="120"/>
                    <a:pt x="503" y="126"/>
                    <a:pt x="480" y="126"/>
                  </a:cubicBezTo>
                  <a:close/>
                  <a:moveTo>
                    <a:pt x="762" y="29"/>
                  </a:moveTo>
                  <a:cubicBezTo>
                    <a:pt x="601" y="29"/>
                    <a:pt x="601" y="29"/>
                    <a:pt x="601" y="29"/>
                  </a:cubicBezTo>
                  <a:cubicBezTo>
                    <a:pt x="601" y="212"/>
                    <a:pt x="601" y="212"/>
                    <a:pt x="601" y="212"/>
                  </a:cubicBezTo>
                  <a:cubicBezTo>
                    <a:pt x="662" y="212"/>
                    <a:pt x="662" y="212"/>
                    <a:pt x="662" y="212"/>
                  </a:cubicBezTo>
                  <a:cubicBezTo>
                    <a:pt x="662" y="169"/>
                    <a:pt x="662" y="169"/>
                    <a:pt x="662" y="169"/>
                  </a:cubicBezTo>
                  <a:cubicBezTo>
                    <a:pt x="672" y="169"/>
                    <a:pt x="744" y="169"/>
                    <a:pt x="762" y="169"/>
                  </a:cubicBezTo>
                  <a:cubicBezTo>
                    <a:pt x="811" y="169"/>
                    <a:pt x="847" y="156"/>
                    <a:pt x="847" y="99"/>
                  </a:cubicBezTo>
                  <a:cubicBezTo>
                    <a:pt x="847" y="41"/>
                    <a:pt x="812" y="29"/>
                    <a:pt x="762" y="29"/>
                  </a:cubicBezTo>
                  <a:close/>
                  <a:moveTo>
                    <a:pt x="757" y="126"/>
                  </a:moveTo>
                  <a:cubicBezTo>
                    <a:pt x="744" y="126"/>
                    <a:pt x="673" y="126"/>
                    <a:pt x="662" y="126"/>
                  </a:cubicBezTo>
                  <a:cubicBezTo>
                    <a:pt x="662" y="75"/>
                    <a:pt x="662" y="75"/>
                    <a:pt x="662" y="75"/>
                  </a:cubicBezTo>
                  <a:cubicBezTo>
                    <a:pt x="662" y="75"/>
                    <a:pt x="740" y="75"/>
                    <a:pt x="757" y="75"/>
                  </a:cubicBezTo>
                  <a:cubicBezTo>
                    <a:pt x="779" y="75"/>
                    <a:pt x="786" y="81"/>
                    <a:pt x="786" y="101"/>
                  </a:cubicBezTo>
                  <a:cubicBezTo>
                    <a:pt x="786" y="120"/>
                    <a:pt x="780" y="126"/>
                    <a:pt x="757" y="126"/>
                  </a:cubicBezTo>
                  <a:close/>
                  <a:moveTo>
                    <a:pt x="865" y="29"/>
                  </a:moveTo>
                  <a:cubicBezTo>
                    <a:pt x="1133" y="29"/>
                    <a:pt x="1133" y="29"/>
                    <a:pt x="1133" y="29"/>
                  </a:cubicBezTo>
                  <a:cubicBezTo>
                    <a:pt x="1133" y="75"/>
                    <a:pt x="1133" y="75"/>
                    <a:pt x="1133" y="75"/>
                  </a:cubicBezTo>
                  <a:cubicBezTo>
                    <a:pt x="1030" y="75"/>
                    <a:pt x="1030" y="75"/>
                    <a:pt x="1030" y="75"/>
                  </a:cubicBezTo>
                  <a:cubicBezTo>
                    <a:pt x="1030" y="212"/>
                    <a:pt x="1030" y="212"/>
                    <a:pt x="1030" y="212"/>
                  </a:cubicBezTo>
                  <a:cubicBezTo>
                    <a:pt x="968" y="212"/>
                    <a:pt x="968" y="212"/>
                    <a:pt x="968" y="212"/>
                  </a:cubicBezTo>
                  <a:cubicBezTo>
                    <a:pt x="968" y="75"/>
                    <a:pt x="968" y="75"/>
                    <a:pt x="968" y="75"/>
                  </a:cubicBezTo>
                  <a:cubicBezTo>
                    <a:pt x="865" y="75"/>
                    <a:pt x="865" y="75"/>
                    <a:pt x="865" y="75"/>
                  </a:cubicBezTo>
                  <a:lnTo>
                    <a:pt x="865" y="29"/>
                  </a:lnTo>
                  <a:close/>
                  <a:moveTo>
                    <a:pt x="1168" y="29"/>
                  </a:moveTo>
                  <a:cubicBezTo>
                    <a:pt x="1230" y="29"/>
                    <a:pt x="1230" y="29"/>
                    <a:pt x="1230" y="29"/>
                  </a:cubicBezTo>
                  <a:cubicBezTo>
                    <a:pt x="1230" y="212"/>
                    <a:pt x="1230" y="212"/>
                    <a:pt x="1230" y="212"/>
                  </a:cubicBezTo>
                  <a:cubicBezTo>
                    <a:pt x="1168" y="212"/>
                    <a:pt x="1168" y="212"/>
                    <a:pt x="1168" y="212"/>
                  </a:cubicBezTo>
                  <a:lnTo>
                    <a:pt x="1168" y="29"/>
                  </a:lnTo>
                  <a:close/>
                  <a:moveTo>
                    <a:pt x="1415" y="24"/>
                  </a:moveTo>
                  <a:cubicBezTo>
                    <a:pt x="1311" y="24"/>
                    <a:pt x="1265" y="40"/>
                    <a:pt x="1265" y="121"/>
                  </a:cubicBezTo>
                  <a:cubicBezTo>
                    <a:pt x="1265" y="201"/>
                    <a:pt x="1310" y="217"/>
                    <a:pt x="1415" y="217"/>
                  </a:cubicBezTo>
                  <a:cubicBezTo>
                    <a:pt x="1519" y="217"/>
                    <a:pt x="1566" y="201"/>
                    <a:pt x="1566" y="120"/>
                  </a:cubicBezTo>
                  <a:cubicBezTo>
                    <a:pt x="1566" y="40"/>
                    <a:pt x="1520" y="24"/>
                    <a:pt x="1415" y="24"/>
                  </a:cubicBezTo>
                  <a:close/>
                  <a:moveTo>
                    <a:pt x="1415" y="172"/>
                  </a:moveTo>
                  <a:cubicBezTo>
                    <a:pt x="1350" y="172"/>
                    <a:pt x="1331" y="168"/>
                    <a:pt x="1331" y="120"/>
                  </a:cubicBezTo>
                  <a:cubicBezTo>
                    <a:pt x="1331" y="73"/>
                    <a:pt x="1350" y="70"/>
                    <a:pt x="1415" y="70"/>
                  </a:cubicBezTo>
                  <a:cubicBezTo>
                    <a:pt x="1480" y="70"/>
                    <a:pt x="1500" y="73"/>
                    <a:pt x="1500" y="121"/>
                  </a:cubicBezTo>
                  <a:cubicBezTo>
                    <a:pt x="1500" y="168"/>
                    <a:pt x="1482" y="172"/>
                    <a:pt x="1415" y="172"/>
                  </a:cubicBezTo>
                  <a:close/>
                  <a:moveTo>
                    <a:pt x="1580" y="0"/>
                  </a:moveTo>
                  <a:cubicBezTo>
                    <a:pt x="1568" y="0"/>
                    <a:pt x="1559" y="9"/>
                    <a:pt x="1559" y="20"/>
                  </a:cubicBezTo>
                  <a:cubicBezTo>
                    <a:pt x="1559" y="32"/>
                    <a:pt x="1568" y="41"/>
                    <a:pt x="1580" y="41"/>
                  </a:cubicBezTo>
                  <a:cubicBezTo>
                    <a:pt x="1592" y="41"/>
                    <a:pt x="1601" y="32"/>
                    <a:pt x="1601" y="20"/>
                  </a:cubicBezTo>
                  <a:cubicBezTo>
                    <a:pt x="1601" y="9"/>
                    <a:pt x="1592" y="0"/>
                    <a:pt x="1580" y="0"/>
                  </a:cubicBezTo>
                  <a:close/>
                  <a:moveTo>
                    <a:pt x="1580" y="37"/>
                  </a:moveTo>
                  <a:cubicBezTo>
                    <a:pt x="1571" y="37"/>
                    <a:pt x="1564" y="29"/>
                    <a:pt x="1564" y="20"/>
                  </a:cubicBezTo>
                  <a:cubicBezTo>
                    <a:pt x="1564" y="11"/>
                    <a:pt x="1571" y="4"/>
                    <a:pt x="1580" y="4"/>
                  </a:cubicBezTo>
                  <a:cubicBezTo>
                    <a:pt x="1589" y="4"/>
                    <a:pt x="1595" y="11"/>
                    <a:pt x="1595" y="20"/>
                  </a:cubicBezTo>
                  <a:cubicBezTo>
                    <a:pt x="1595" y="29"/>
                    <a:pt x="1589" y="37"/>
                    <a:pt x="1580" y="37"/>
                  </a:cubicBezTo>
                  <a:close/>
                  <a:moveTo>
                    <a:pt x="1584" y="21"/>
                  </a:moveTo>
                  <a:cubicBezTo>
                    <a:pt x="1584" y="21"/>
                    <a:pt x="1584" y="21"/>
                    <a:pt x="1584" y="21"/>
                  </a:cubicBezTo>
                  <a:cubicBezTo>
                    <a:pt x="1587" y="20"/>
                    <a:pt x="1589" y="18"/>
                    <a:pt x="1589" y="16"/>
                  </a:cubicBezTo>
                  <a:cubicBezTo>
                    <a:pt x="1589" y="14"/>
                    <a:pt x="1588" y="12"/>
                    <a:pt x="1587" y="12"/>
                  </a:cubicBezTo>
                  <a:cubicBezTo>
                    <a:pt x="1585" y="11"/>
                    <a:pt x="1583" y="10"/>
                    <a:pt x="1580" y="10"/>
                  </a:cubicBezTo>
                  <a:cubicBezTo>
                    <a:pt x="1576" y="10"/>
                    <a:pt x="1574" y="10"/>
                    <a:pt x="1572" y="11"/>
                  </a:cubicBezTo>
                  <a:cubicBezTo>
                    <a:pt x="1572" y="31"/>
                    <a:pt x="1572" y="31"/>
                    <a:pt x="1572" y="31"/>
                  </a:cubicBezTo>
                  <a:cubicBezTo>
                    <a:pt x="1577" y="31"/>
                    <a:pt x="1577" y="31"/>
                    <a:pt x="1577" y="31"/>
                  </a:cubicBezTo>
                  <a:cubicBezTo>
                    <a:pt x="1577" y="23"/>
                    <a:pt x="1577" y="23"/>
                    <a:pt x="1577" y="23"/>
                  </a:cubicBezTo>
                  <a:cubicBezTo>
                    <a:pt x="1579" y="23"/>
                    <a:pt x="1579" y="23"/>
                    <a:pt x="1579" y="23"/>
                  </a:cubicBezTo>
                  <a:cubicBezTo>
                    <a:pt x="1581" y="23"/>
                    <a:pt x="1583" y="24"/>
                    <a:pt x="1583" y="26"/>
                  </a:cubicBezTo>
                  <a:cubicBezTo>
                    <a:pt x="1584" y="28"/>
                    <a:pt x="1584" y="30"/>
                    <a:pt x="1585" y="31"/>
                  </a:cubicBezTo>
                  <a:cubicBezTo>
                    <a:pt x="1590" y="31"/>
                    <a:pt x="1590" y="31"/>
                    <a:pt x="1590" y="31"/>
                  </a:cubicBezTo>
                  <a:cubicBezTo>
                    <a:pt x="1589" y="30"/>
                    <a:pt x="1589" y="29"/>
                    <a:pt x="1588" y="26"/>
                  </a:cubicBezTo>
                  <a:cubicBezTo>
                    <a:pt x="1588" y="23"/>
                    <a:pt x="1586" y="22"/>
                    <a:pt x="1584" y="21"/>
                  </a:cubicBezTo>
                  <a:close/>
                  <a:moveTo>
                    <a:pt x="1579" y="19"/>
                  </a:moveTo>
                  <a:cubicBezTo>
                    <a:pt x="1577" y="19"/>
                    <a:pt x="1577" y="19"/>
                    <a:pt x="1577" y="19"/>
                  </a:cubicBezTo>
                  <a:cubicBezTo>
                    <a:pt x="1577" y="14"/>
                    <a:pt x="1577" y="14"/>
                    <a:pt x="1577" y="14"/>
                  </a:cubicBezTo>
                  <a:cubicBezTo>
                    <a:pt x="1577" y="14"/>
                    <a:pt x="1578" y="13"/>
                    <a:pt x="1579" y="13"/>
                  </a:cubicBezTo>
                  <a:cubicBezTo>
                    <a:pt x="1582" y="13"/>
                    <a:pt x="1584" y="15"/>
                    <a:pt x="1584" y="16"/>
                  </a:cubicBezTo>
                  <a:cubicBezTo>
                    <a:pt x="1584" y="19"/>
                    <a:pt x="1582" y="19"/>
                    <a:pt x="1579"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72109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819150"/>
            <a:ext cx="8229601"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12" name="Chart Placeholder 11"/>
          <p:cNvSpPr>
            <a:spLocks noGrp="1"/>
          </p:cNvSpPr>
          <p:nvPr>
            <p:ph type="chart" sz="quarter" idx="11"/>
          </p:nvPr>
        </p:nvSpPr>
        <p:spPr>
          <a:xfrm>
            <a:off x="457201" y="1292241"/>
            <a:ext cx="8229601" cy="3336925"/>
          </a:xfrm>
          <a:prstGeom prst="rect">
            <a:avLst/>
          </a:prstGeom>
        </p:spPr>
        <p:txBody>
          <a:bodyPr vert="horz" lIns="0" tIns="0" rIns="0" bIns="0" rtlCol="0">
            <a:normAutofit/>
          </a:bodyPr>
          <a:lstStyle>
            <a:lvl1pPr>
              <a:defRPr lang="en-US"/>
            </a:lvl1pPr>
          </a:lstStyle>
          <a:p>
            <a:pPr lvl="0"/>
            <a:r>
              <a:rPr lang="en-US"/>
              <a:t>Click icon to add chart</a:t>
            </a:r>
          </a:p>
        </p:txBody>
      </p:sp>
    </p:spTree>
    <p:extLst>
      <p:ext uri="{BB962C8B-B14F-4D97-AF65-F5344CB8AC3E}">
        <p14:creationId xmlns:p14="http://schemas.microsoft.com/office/powerpoint/2010/main" val="331399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7260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&lt;Case study title&gt;</a:t>
            </a:r>
          </a:p>
        </p:txBody>
      </p:sp>
      <p:sp>
        <p:nvSpPr>
          <p:cNvPr id="3" name="TextBox 2">
            <a:extLst>
              <a:ext uri="{FF2B5EF4-FFF2-40B4-BE49-F238E27FC236}">
                <a16:creationId xmlns:a16="http://schemas.microsoft.com/office/drawing/2014/main" id="{F370DFE5-F013-4017-B9A7-DC4C763BBCDC}"/>
              </a:ext>
            </a:extLst>
          </p:cNvPr>
          <p:cNvSpPr txBox="1"/>
          <p:nvPr userDrawn="1"/>
        </p:nvSpPr>
        <p:spPr>
          <a:xfrm>
            <a:off x="2484833" y="938161"/>
            <a:ext cx="486967" cy="566789"/>
          </a:xfrm>
          <a:prstGeom prst="rect">
            <a:avLst/>
          </a:prstGeom>
          <a:noFill/>
        </p:spPr>
        <p:txBody>
          <a:bodyPr wrap="none" rtlCol="0">
            <a:noAutofit/>
          </a:bodyPr>
          <a:lstStyle/>
          <a:p>
            <a:r>
              <a:rPr lang="en-US" sz="6000" b="1" dirty="0">
                <a:solidFill>
                  <a:schemeClr val="accent2">
                    <a:lumMod val="60000"/>
                    <a:lumOff val="40000"/>
                    <a:alpha val="50000"/>
                  </a:schemeClr>
                </a:solidFill>
              </a:rPr>
              <a:t>“</a:t>
            </a:r>
          </a:p>
        </p:txBody>
      </p:sp>
      <p:sp>
        <p:nvSpPr>
          <p:cNvPr id="4" name="TextBox 3">
            <a:extLst>
              <a:ext uri="{FF2B5EF4-FFF2-40B4-BE49-F238E27FC236}">
                <a16:creationId xmlns:a16="http://schemas.microsoft.com/office/drawing/2014/main" id="{12C5F260-D92E-44C2-BAED-0B05FFA95D6F}"/>
              </a:ext>
            </a:extLst>
          </p:cNvPr>
          <p:cNvSpPr txBox="1"/>
          <p:nvPr userDrawn="1"/>
        </p:nvSpPr>
        <p:spPr>
          <a:xfrm>
            <a:off x="7398715" y="1402549"/>
            <a:ext cx="486967" cy="566789"/>
          </a:xfrm>
          <a:prstGeom prst="rect">
            <a:avLst/>
          </a:prstGeom>
          <a:noFill/>
        </p:spPr>
        <p:txBody>
          <a:bodyPr wrap="none" rtlCol="0">
            <a:noAutofit/>
          </a:bodyPr>
          <a:lstStyle/>
          <a:p>
            <a:r>
              <a:rPr lang="en-US" sz="6000" b="1" dirty="0">
                <a:solidFill>
                  <a:schemeClr val="accent2">
                    <a:lumMod val="60000"/>
                    <a:lumOff val="40000"/>
                    <a:alpha val="50000"/>
                  </a:schemeClr>
                </a:solidFill>
              </a:rPr>
              <a:t>”</a:t>
            </a:r>
          </a:p>
        </p:txBody>
      </p:sp>
      <p:sp>
        <p:nvSpPr>
          <p:cNvPr id="5" name="Rectangle 4">
            <a:extLst>
              <a:ext uri="{FF2B5EF4-FFF2-40B4-BE49-F238E27FC236}">
                <a16:creationId xmlns:a16="http://schemas.microsoft.com/office/drawing/2014/main" id="{393CBF81-B807-4382-9775-8D5DD8DDC6A3}"/>
              </a:ext>
            </a:extLst>
          </p:cNvPr>
          <p:cNvSpPr/>
          <p:nvPr userDrawn="1"/>
        </p:nvSpPr>
        <p:spPr>
          <a:xfrm>
            <a:off x="742457" y="1021653"/>
            <a:ext cx="7653823" cy="1582367"/>
          </a:xfrm>
          <a:prstGeom prst="rect">
            <a:avLst/>
          </a:prstGeom>
          <a:solidFill>
            <a:schemeClr val="accent2">
              <a:alpha val="15000"/>
            </a:schemeClr>
          </a:solidFill>
        </p:spPr>
        <p:txBody>
          <a:bodyPr wrap="square" lIns="2103120" rIns="365760" rtlCol="0" anchor="ctr">
            <a:noAutofit/>
          </a:bodyPr>
          <a:lstStyle/>
          <a:p>
            <a:pPr lvl="0" defTabSz="685800" fontAlgn="auto">
              <a:spcBef>
                <a:spcPts val="0"/>
              </a:spcBef>
              <a:spcAft>
                <a:spcPts val="0"/>
              </a:spcAft>
            </a:pPr>
            <a:endParaRPr lang="en-US" sz="900" b="1" dirty="0"/>
          </a:p>
        </p:txBody>
      </p:sp>
      <p:sp>
        <p:nvSpPr>
          <p:cNvPr id="9" name="TextBox 8">
            <a:extLst>
              <a:ext uri="{FF2B5EF4-FFF2-40B4-BE49-F238E27FC236}">
                <a16:creationId xmlns:a16="http://schemas.microsoft.com/office/drawing/2014/main" id="{1415BB51-AF84-4E59-B3A9-F19A0F0D1413}"/>
              </a:ext>
            </a:extLst>
          </p:cNvPr>
          <p:cNvSpPr txBox="1"/>
          <p:nvPr userDrawn="1"/>
        </p:nvSpPr>
        <p:spPr>
          <a:xfrm>
            <a:off x="6125972" y="3189676"/>
            <a:ext cx="2270308" cy="253916"/>
          </a:xfrm>
          <a:prstGeom prst="rect">
            <a:avLst/>
          </a:prstGeom>
          <a:noFill/>
        </p:spPr>
        <p:txBody>
          <a:bodyPr wrap="square" rtlCol="0">
            <a:spAutoFit/>
          </a:bodyPr>
          <a:lstStyle/>
          <a:p>
            <a:pPr defTabSz="685800" fontAlgn="auto">
              <a:spcBef>
                <a:spcPts val="0"/>
              </a:spcBef>
              <a:spcAft>
                <a:spcPts val="0"/>
              </a:spcAft>
              <a:buClr>
                <a:srgbClr val="FF661C"/>
              </a:buClr>
              <a:buSzPct val="80000"/>
            </a:pPr>
            <a:endParaRPr lang="en-US" sz="1050" dirty="0"/>
          </a:p>
        </p:txBody>
      </p:sp>
      <p:sp>
        <p:nvSpPr>
          <p:cNvPr id="10" name="TextBox 9">
            <a:extLst>
              <a:ext uri="{FF2B5EF4-FFF2-40B4-BE49-F238E27FC236}">
                <a16:creationId xmlns:a16="http://schemas.microsoft.com/office/drawing/2014/main" id="{AD0D86C0-DE21-4D7C-B7B4-34A266AD7CE2}"/>
              </a:ext>
            </a:extLst>
          </p:cNvPr>
          <p:cNvSpPr txBox="1"/>
          <p:nvPr userDrawn="1"/>
        </p:nvSpPr>
        <p:spPr>
          <a:xfrm>
            <a:off x="3434214" y="2828151"/>
            <a:ext cx="2270309" cy="276999"/>
          </a:xfrm>
          <a:prstGeom prst="rect">
            <a:avLst/>
          </a:prstGeom>
          <a:noFill/>
        </p:spPr>
        <p:txBody>
          <a:bodyPr wrap="square" lIns="0" tIns="0" rIns="0" bIns="0" rtlCol="0">
            <a:spAutoFit/>
          </a:bodyPr>
          <a:lstStyle/>
          <a:p>
            <a:pPr algn="l" defTabSz="685800" fontAlgn="auto">
              <a:spcBef>
                <a:spcPts val="0"/>
              </a:spcBef>
              <a:spcAft>
                <a:spcPts val="0"/>
              </a:spcAft>
            </a:pPr>
            <a:r>
              <a:rPr lang="en-US" b="1" dirty="0">
                <a:solidFill>
                  <a:schemeClr val="accent1"/>
                </a:solidFill>
                <a:latin typeface="+mj-lt"/>
              </a:rPr>
              <a:t>How</a:t>
            </a:r>
          </a:p>
        </p:txBody>
      </p:sp>
      <p:sp>
        <p:nvSpPr>
          <p:cNvPr id="11" name="TextBox 10">
            <a:extLst>
              <a:ext uri="{FF2B5EF4-FFF2-40B4-BE49-F238E27FC236}">
                <a16:creationId xmlns:a16="http://schemas.microsoft.com/office/drawing/2014/main" id="{1BA45B4E-9354-4D86-88FF-C2EF8697DA77}"/>
              </a:ext>
            </a:extLst>
          </p:cNvPr>
          <p:cNvSpPr txBox="1"/>
          <p:nvPr userDrawn="1"/>
        </p:nvSpPr>
        <p:spPr>
          <a:xfrm>
            <a:off x="742457" y="2828151"/>
            <a:ext cx="2270309" cy="276999"/>
          </a:xfrm>
          <a:prstGeom prst="rect">
            <a:avLst/>
          </a:prstGeom>
          <a:noFill/>
        </p:spPr>
        <p:txBody>
          <a:bodyPr wrap="square" lIns="0" tIns="0" rIns="0" bIns="0" rtlCol="0">
            <a:spAutoFit/>
          </a:bodyPr>
          <a:lstStyle/>
          <a:p>
            <a:pPr algn="l" defTabSz="685800" fontAlgn="auto">
              <a:spcBef>
                <a:spcPts val="0"/>
              </a:spcBef>
              <a:spcAft>
                <a:spcPts val="0"/>
              </a:spcAft>
            </a:pPr>
            <a:r>
              <a:rPr lang="en-US" b="1" dirty="0">
                <a:solidFill>
                  <a:schemeClr val="accent1"/>
                </a:solidFill>
                <a:latin typeface="+mj-lt"/>
                <a:cs typeface="Calibri" panose="020F0502020204030204" pitchFamily="34" charset="0"/>
              </a:rPr>
              <a:t>Goal</a:t>
            </a:r>
          </a:p>
        </p:txBody>
      </p:sp>
      <p:sp>
        <p:nvSpPr>
          <p:cNvPr id="12" name="TextBox 11">
            <a:extLst>
              <a:ext uri="{FF2B5EF4-FFF2-40B4-BE49-F238E27FC236}">
                <a16:creationId xmlns:a16="http://schemas.microsoft.com/office/drawing/2014/main" id="{82AE9DF1-29ED-4123-B51A-AD87201C40C4}"/>
              </a:ext>
            </a:extLst>
          </p:cNvPr>
          <p:cNvSpPr txBox="1"/>
          <p:nvPr userDrawn="1"/>
        </p:nvSpPr>
        <p:spPr>
          <a:xfrm>
            <a:off x="6125971" y="2828151"/>
            <a:ext cx="2270309" cy="276999"/>
          </a:xfrm>
          <a:prstGeom prst="rect">
            <a:avLst/>
          </a:prstGeom>
          <a:noFill/>
        </p:spPr>
        <p:txBody>
          <a:bodyPr wrap="square" lIns="0" tIns="0" rIns="0" bIns="0" rtlCol="0">
            <a:spAutoFit/>
          </a:bodyPr>
          <a:lstStyle/>
          <a:p>
            <a:pPr algn="l" defTabSz="685800" fontAlgn="auto">
              <a:spcBef>
                <a:spcPts val="0"/>
              </a:spcBef>
              <a:spcAft>
                <a:spcPts val="0"/>
              </a:spcAft>
            </a:pPr>
            <a:r>
              <a:rPr lang="en-US" b="1" dirty="0">
                <a:solidFill>
                  <a:schemeClr val="accent1"/>
                </a:solidFill>
                <a:latin typeface="+mj-lt"/>
              </a:rPr>
              <a:t>Results</a:t>
            </a:r>
          </a:p>
        </p:txBody>
      </p:sp>
      <p:sp>
        <p:nvSpPr>
          <p:cNvPr id="14" name="Picture Placeholder 13">
            <a:extLst>
              <a:ext uri="{FF2B5EF4-FFF2-40B4-BE49-F238E27FC236}">
                <a16:creationId xmlns:a16="http://schemas.microsoft.com/office/drawing/2014/main" id="{4B1EDE1D-C705-4745-9344-AB84783E87B4}"/>
              </a:ext>
            </a:extLst>
          </p:cNvPr>
          <p:cNvSpPr>
            <a:spLocks noGrp="1"/>
          </p:cNvSpPr>
          <p:nvPr>
            <p:ph type="pic" sz="quarter" idx="10" hasCustomPrompt="1"/>
          </p:nvPr>
        </p:nvSpPr>
        <p:spPr>
          <a:xfrm>
            <a:off x="906463" y="1200150"/>
            <a:ext cx="1760537" cy="1217613"/>
          </a:xfrm>
        </p:spPr>
        <p:txBody>
          <a:bodyPr anchor="ctr">
            <a:normAutofit/>
          </a:bodyPr>
          <a:lstStyle>
            <a:lvl1pPr marL="0" indent="0" algn="ctr">
              <a:buNone/>
              <a:defRPr sz="1400"/>
            </a:lvl1pPr>
          </a:lstStyle>
          <a:p>
            <a:r>
              <a:rPr lang="en-US" dirty="0"/>
              <a:t>&lt;insert customer logo (SVG if possible)&gt;</a:t>
            </a:r>
          </a:p>
        </p:txBody>
      </p:sp>
      <p:sp>
        <p:nvSpPr>
          <p:cNvPr id="16" name="Text Placeholder 15">
            <a:extLst>
              <a:ext uri="{FF2B5EF4-FFF2-40B4-BE49-F238E27FC236}">
                <a16:creationId xmlns:a16="http://schemas.microsoft.com/office/drawing/2014/main" id="{4DAA05A2-5292-49DB-BB8D-33DB9E791060}"/>
              </a:ext>
            </a:extLst>
          </p:cNvPr>
          <p:cNvSpPr>
            <a:spLocks noGrp="1"/>
          </p:cNvSpPr>
          <p:nvPr>
            <p:ph type="body" sz="quarter" idx="11" hasCustomPrompt="1"/>
          </p:nvPr>
        </p:nvSpPr>
        <p:spPr>
          <a:xfrm>
            <a:off x="2831006" y="1123950"/>
            <a:ext cx="5246194" cy="914400"/>
          </a:xfrm>
        </p:spPr>
        <p:txBody>
          <a:bodyPr anchor="ctr">
            <a:noAutofit/>
          </a:bodyPr>
          <a:lstStyle>
            <a:lvl1pPr marL="0" indent="0">
              <a:buNone/>
              <a:defRPr sz="1400" b="1"/>
            </a:lvl1pPr>
            <a:lvl2pPr marL="346075" indent="0">
              <a:buNone/>
              <a:defRPr sz="1400"/>
            </a:lvl2pPr>
            <a:lvl3pPr marL="590550" indent="0">
              <a:buNone/>
              <a:defRPr sz="1200"/>
            </a:lvl3pPr>
            <a:lvl4pPr marL="819150" indent="0">
              <a:buNone/>
              <a:defRPr sz="1100"/>
            </a:lvl4pPr>
            <a:lvl5pPr marL="1017587" indent="0">
              <a:buNone/>
              <a:defRPr sz="1100"/>
            </a:lvl5pPr>
          </a:lstStyle>
          <a:p>
            <a:pPr lvl="0"/>
            <a:r>
              <a:rPr lang="en-US" dirty="0"/>
              <a:t>&lt;insert customer quote&gt;</a:t>
            </a:r>
          </a:p>
        </p:txBody>
      </p:sp>
      <p:sp>
        <p:nvSpPr>
          <p:cNvPr id="18" name="Text Placeholder 17">
            <a:extLst>
              <a:ext uri="{FF2B5EF4-FFF2-40B4-BE49-F238E27FC236}">
                <a16:creationId xmlns:a16="http://schemas.microsoft.com/office/drawing/2014/main" id="{B7949DFD-AF3E-4340-8434-5A5CE19E1AEB}"/>
              </a:ext>
            </a:extLst>
          </p:cNvPr>
          <p:cNvSpPr>
            <a:spLocks noGrp="1"/>
          </p:cNvSpPr>
          <p:nvPr>
            <p:ph type="body" sz="quarter" idx="12" hasCustomPrompt="1"/>
          </p:nvPr>
        </p:nvSpPr>
        <p:spPr>
          <a:xfrm>
            <a:off x="6125971" y="2063444"/>
            <a:ext cx="1951229" cy="184493"/>
          </a:xfrm>
        </p:spPr>
        <p:txBody>
          <a:bodyPr>
            <a:noAutofit/>
          </a:bodyPr>
          <a:lstStyle>
            <a:lvl1pPr marL="0" indent="0" algn="r">
              <a:buNone/>
              <a:defRPr sz="1200" b="1"/>
            </a:lvl1pPr>
            <a:lvl2pPr>
              <a:defRPr sz="1200"/>
            </a:lvl2pPr>
            <a:lvl3pPr>
              <a:defRPr sz="1200"/>
            </a:lvl3pPr>
            <a:lvl4pPr>
              <a:defRPr sz="1200"/>
            </a:lvl4pPr>
            <a:lvl5pPr>
              <a:defRPr sz="1200"/>
            </a:lvl5pPr>
          </a:lstStyle>
          <a:p>
            <a:pPr lvl="0"/>
            <a:r>
              <a:rPr lang="en-US" dirty="0"/>
              <a:t>&lt;insert customer name&gt;</a:t>
            </a:r>
          </a:p>
        </p:txBody>
      </p:sp>
      <p:sp>
        <p:nvSpPr>
          <p:cNvPr id="20" name="Text Placeholder 19">
            <a:extLst>
              <a:ext uri="{FF2B5EF4-FFF2-40B4-BE49-F238E27FC236}">
                <a16:creationId xmlns:a16="http://schemas.microsoft.com/office/drawing/2014/main" id="{A5417A75-7A43-49C3-BC30-A14CE6A1EF44}"/>
              </a:ext>
            </a:extLst>
          </p:cNvPr>
          <p:cNvSpPr>
            <a:spLocks noGrp="1"/>
          </p:cNvSpPr>
          <p:nvPr>
            <p:ph type="body" sz="quarter" idx="13" hasCustomPrompt="1"/>
          </p:nvPr>
        </p:nvSpPr>
        <p:spPr>
          <a:xfrm>
            <a:off x="6126163" y="2247900"/>
            <a:ext cx="1951037" cy="169863"/>
          </a:xfrm>
        </p:spPr>
        <p:txBody>
          <a:bodyPr>
            <a:noAutofit/>
          </a:bodyPr>
          <a:lstStyle>
            <a:lvl1pPr marL="0" indent="0" algn="r">
              <a:buNone/>
              <a:defRPr sz="900" b="1"/>
            </a:lvl1pPr>
          </a:lstStyle>
          <a:p>
            <a:pPr lvl="0"/>
            <a:r>
              <a:rPr lang="en-US" dirty="0"/>
              <a:t>&lt;insert customer title&gt;</a:t>
            </a:r>
          </a:p>
        </p:txBody>
      </p:sp>
      <p:sp>
        <p:nvSpPr>
          <p:cNvPr id="22" name="Text Placeholder 21">
            <a:extLst>
              <a:ext uri="{FF2B5EF4-FFF2-40B4-BE49-F238E27FC236}">
                <a16:creationId xmlns:a16="http://schemas.microsoft.com/office/drawing/2014/main" id="{11B2DDF3-6B5D-400A-8BCF-50828E418695}"/>
              </a:ext>
            </a:extLst>
          </p:cNvPr>
          <p:cNvSpPr>
            <a:spLocks noGrp="1"/>
          </p:cNvSpPr>
          <p:nvPr>
            <p:ph type="body" sz="quarter" idx="14" hasCustomPrompt="1"/>
          </p:nvPr>
        </p:nvSpPr>
        <p:spPr>
          <a:xfrm>
            <a:off x="742950" y="3189288"/>
            <a:ext cx="2270125" cy="1363662"/>
          </a:xfrm>
        </p:spPr>
        <p:txBody>
          <a:bodyPr lIns="0" tIns="0" rIns="0">
            <a:normAutofit/>
          </a:bodyPr>
          <a:lstStyle>
            <a:lvl1pPr marL="0" indent="0">
              <a:buNone/>
              <a:defRPr sz="1050"/>
            </a:lvl1pPr>
          </a:lstStyle>
          <a:p>
            <a:pPr lvl="0"/>
            <a:r>
              <a:rPr lang="en-US" dirty="0"/>
              <a:t>&lt;Describe customer goal&gt;</a:t>
            </a:r>
          </a:p>
        </p:txBody>
      </p:sp>
      <p:sp>
        <p:nvSpPr>
          <p:cNvPr id="24" name="Text Placeholder 23">
            <a:extLst>
              <a:ext uri="{FF2B5EF4-FFF2-40B4-BE49-F238E27FC236}">
                <a16:creationId xmlns:a16="http://schemas.microsoft.com/office/drawing/2014/main" id="{C023DF77-0A0B-4468-A1A3-B3B138D65CD6}"/>
              </a:ext>
            </a:extLst>
          </p:cNvPr>
          <p:cNvSpPr>
            <a:spLocks noGrp="1"/>
          </p:cNvSpPr>
          <p:nvPr>
            <p:ph type="body" sz="quarter" idx="15" hasCustomPrompt="1"/>
          </p:nvPr>
        </p:nvSpPr>
        <p:spPr>
          <a:xfrm>
            <a:off x="3433763" y="3189288"/>
            <a:ext cx="2270125" cy="1363662"/>
          </a:xfrm>
        </p:spPr>
        <p:txBody>
          <a:bodyPr>
            <a:noAutofit/>
          </a:bodyPr>
          <a:lstStyle>
            <a:lvl1pPr marL="0" indent="0">
              <a:buNone/>
              <a:defRPr sz="1050"/>
            </a:lvl1pPr>
            <a:lvl2pPr>
              <a:defRPr sz="1050"/>
            </a:lvl2pPr>
            <a:lvl3pPr>
              <a:defRPr sz="1000"/>
            </a:lvl3pPr>
            <a:lvl4pPr>
              <a:defRPr sz="900"/>
            </a:lvl4pPr>
            <a:lvl5pPr>
              <a:defRPr sz="900"/>
            </a:lvl5pPr>
          </a:lstStyle>
          <a:p>
            <a:pPr lvl="0"/>
            <a:r>
              <a:rPr lang="en-US" dirty="0"/>
              <a:t>&lt;Describe customer use of Apptio&gt;</a:t>
            </a:r>
          </a:p>
        </p:txBody>
      </p:sp>
      <p:sp>
        <p:nvSpPr>
          <p:cNvPr id="26" name="Text Placeholder 25">
            <a:extLst>
              <a:ext uri="{FF2B5EF4-FFF2-40B4-BE49-F238E27FC236}">
                <a16:creationId xmlns:a16="http://schemas.microsoft.com/office/drawing/2014/main" id="{9B87EF70-2A70-47DE-BC06-194E19AE0F5D}"/>
              </a:ext>
            </a:extLst>
          </p:cNvPr>
          <p:cNvSpPr>
            <a:spLocks noGrp="1"/>
          </p:cNvSpPr>
          <p:nvPr>
            <p:ph type="body" sz="quarter" idx="16" hasCustomPrompt="1"/>
          </p:nvPr>
        </p:nvSpPr>
        <p:spPr>
          <a:xfrm>
            <a:off x="6124575" y="3189288"/>
            <a:ext cx="2271713" cy="1363662"/>
          </a:xfrm>
        </p:spPr>
        <p:txBody>
          <a:bodyPr>
            <a:noAutofit/>
          </a:bodyPr>
          <a:lstStyle>
            <a:lvl1pPr marL="0" indent="0">
              <a:buNone/>
              <a:defRPr sz="1050"/>
            </a:lvl1pPr>
            <a:lvl2pPr>
              <a:defRPr sz="1100"/>
            </a:lvl2pPr>
            <a:lvl3pPr>
              <a:defRPr sz="1050"/>
            </a:lvl3pPr>
            <a:lvl4pPr>
              <a:defRPr sz="1000"/>
            </a:lvl4pPr>
            <a:lvl5pPr>
              <a:defRPr sz="1000"/>
            </a:lvl5pPr>
          </a:lstStyle>
          <a:p>
            <a:pPr lvl="0"/>
            <a:r>
              <a:rPr lang="en-US" dirty="0"/>
              <a:t>&lt;Describe concrete, quantified outcomes&gt;</a:t>
            </a:r>
          </a:p>
        </p:txBody>
      </p:sp>
    </p:spTree>
    <p:extLst>
      <p:ext uri="{BB962C8B-B14F-4D97-AF65-F5344CB8AC3E}">
        <p14:creationId xmlns:p14="http://schemas.microsoft.com/office/powerpoint/2010/main" val="90741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210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randing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75570" y="2219244"/>
            <a:ext cx="8592861" cy="615456"/>
          </a:xfrm>
        </p:spPr>
        <p:txBody>
          <a:bodyPr wrap="square" anchor="ctr" anchorCtr="0">
            <a:spAutoFit/>
          </a:bodyPr>
          <a:lstStyle>
            <a:lvl1pPr algn="ctr">
              <a:defRPr sz="4000">
                <a:solidFill>
                  <a:srgbClr val="FFFFFF"/>
                </a:solidFill>
              </a:defRPr>
            </a:lvl1pPr>
          </a:lstStyle>
          <a:p>
            <a:r>
              <a:rPr lang="en-US"/>
              <a:t>Click to edit Master title style</a:t>
            </a:r>
            <a:endParaRPr lang="en-US" dirty="0"/>
          </a:p>
        </p:txBody>
      </p:sp>
    </p:spTree>
    <p:extLst>
      <p:ext uri="{BB962C8B-B14F-4D97-AF65-F5344CB8AC3E}">
        <p14:creationId xmlns:p14="http://schemas.microsoft.com/office/powerpoint/2010/main" val="285338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People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Text Placeholder 2">
            <a:extLst>
              <a:ext uri="{FF2B5EF4-FFF2-40B4-BE49-F238E27FC236}">
                <a16:creationId xmlns:a16="http://schemas.microsoft.com/office/drawing/2014/main" id="{6FDA3751-0935-4E86-A165-491B3F2D7B07}"/>
              </a:ext>
            </a:extLst>
          </p:cNvPr>
          <p:cNvSpPr>
            <a:spLocks noGrp="1"/>
          </p:cNvSpPr>
          <p:nvPr>
            <p:ph type="body" sz="quarter" idx="11"/>
          </p:nvPr>
        </p:nvSpPr>
        <p:spPr>
          <a:xfrm>
            <a:off x="538163" y="387350"/>
            <a:ext cx="8067675" cy="965200"/>
          </a:xfrm>
        </p:spPr>
        <p:txBody>
          <a:bodyPr vert="horz" lIns="0" tIns="0" rIns="0" bIns="0" rtlCol="0" anchor="ctr">
            <a:normAutofit/>
          </a:bodyPr>
          <a:lstStyle>
            <a:lvl1pPr>
              <a:defRPr lang="en-US" sz="3200" b="0" smtClean="0">
                <a:solidFill>
                  <a:srgbClr val="FFFFFF"/>
                </a:solidFill>
                <a:latin typeface="+mj-lt"/>
              </a:defRPr>
            </a:lvl1pPr>
            <a:lvl2pPr>
              <a:defRPr lang="en-US" smtClean="0">
                <a:solidFill>
                  <a:schemeClr val="bg1"/>
                </a:solidFill>
              </a:defRPr>
            </a:lvl2pPr>
            <a:lvl3pPr>
              <a:defRPr lang="en-US" smtClean="0">
                <a:solidFill>
                  <a:schemeClr val="bg1"/>
                </a:solidFill>
              </a:defRPr>
            </a:lvl3pPr>
            <a:lvl4pPr>
              <a:defRPr lang="en-US" smtClean="0">
                <a:solidFill>
                  <a:schemeClr val="bg1"/>
                </a:solidFill>
              </a:defRPr>
            </a:lvl4pPr>
            <a:lvl5pPr>
              <a:defRPr lang="en-US">
                <a:solidFill>
                  <a:schemeClr val="bg1"/>
                </a:solidFill>
              </a:defRPr>
            </a:lvl5pPr>
          </a:lstStyle>
          <a:p>
            <a:pPr marL="0" lvl="0" indent="0">
              <a:buNone/>
            </a:pPr>
            <a:r>
              <a:rPr lang="en-US"/>
              <a:t>Click to edit Master text styles</a:t>
            </a:r>
          </a:p>
        </p:txBody>
      </p:sp>
      <p:sp>
        <p:nvSpPr>
          <p:cNvPr id="4" name="Picture Placeholder 3">
            <a:extLst>
              <a:ext uri="{FF2B5EF4-FFF2-40B4-BE49-F238E27FC236}">
                <a16:creationId xmlns:a16="http://schemas.microsoft.com/office/drawing/2014/main" id="{EBC20846-1E50-4F8E-B145-52669B711BD0}"/>
              </a:ext>
            </a:extLst>
          </p:cNvPr>
          <p:cNvSpPr>
            <a:spLocks noGrp="1"/>
          </p:cNvSpPr>
          <p:nvPr>
            <p:ph type="pic" sz="quarter" idx="12"/>
          </p:nvPr>
        </p:nvSpPr>
        <p:spPr>
          <a:xfrm>
            <a:off x="1143000" y="1352550"/>
            <a:ext cx="6934200" cy="3790950"/>
          </a:xfrm>
        </p:spPr>
        <p:txBody>
          <a:bodyPr/>
          <a:lstStyle/>
          <a:p>
            <a:r>
              <a:rPr lang="en-US"/>
              <a:t>Click icon to add picture</a:t>
            </a:r>
          </a:p>
        </p:txBody>
      </p:sp>
    </p:spTree>
    <p:extLst>
      <p:ext uri="{BB962C8B-B14F-4D97-AF65-F5344CB8AC3E}">
        <p14:creationId xmlns:p14="http://schemas.microsoft.com/office/powerpoint/2010/main" val="4086364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Quote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 name="TextBox 6">
            <a:extLst>
              <a:ext uri="{FF2B5EF4-FFF2-40B4-BE49-F238E27FC236}">
                <a16:creationId xmlns:a16="http://schemas.microsoft.com/office/drawing/2014/main" id="{463E4C6F-B0D6-4B76-8A62-1293718DCB90}"/>
              </a:ext>
            </a:extLst>
          </p:cNvPr>
          <p:cNvSpPr txBox="1"/>
          <p:nvPr userDrawn="1"/>
        </p:nvSpPr>
        <p:spPr>
          <a:xfrm>
            <a:off x="4338638" y="895350"/>
            <a:ext cx="838200" cy="1015663"/>
          </a:xfrm>
          <a:prstGeom prst="rect">
            <a:avLst/>
          </a:prstGeom>
          <a:noFill/>
        </p:spPr>
        <p:txBody>
          <a:bodyPr wrap="square" rtlCol="0">
            <a:spAutoFit/>
          </a:bodyPr>
          <a:lstStyle/>
          <a:p>
            <a:r>
              <a:rPr lang="en-US" sz="6000" b="1" dirty="0">
                <a:solidFill>
                  <a:schemeClr val="bg1">
                    <a:alpha val="50000"/>
                  </a:schemeClr>
                </a:solidFill>
              </a:rPr>
              <a:t>“</a:t>
            </a:r>
          </a:p>
        </p:txBody>
      </p:sp>
      <p:sp>
        <p:nvSpPr>
          <p:cNvPr id="8" name="TextBox 7">
            <a:extLst>
              <a:ext uri="{FF2B5EF4-FFF2-40B4-BE49-F238E27FC236}">
                <a16:creationId xmlns:a16="http://schemas.microsoft.com/office/drawing/2014/main" id="{E596BA8C-3F38-4B1A-90B7-5C1F6D56B91E}"/>
              </a:ext>
            </a:extLst>
          </p:cNvPr>
          <p:cNvSpPr txBox="1"/>
          <p:nvPr userDrawn="1"/>
        </p:nvSpPr>
        <p:spPr>
          <a:xfrm>
            <a:off x="8153400" y="2571750"/>
            <a:ext cx="838200" cy="1015663"/>
          </a:xfrm>
          <a:prstGeom prst="rect">
            <a:avLst/>
          </a:prstGeom>
          <a:noFill/>
        </p:spPr>
        <p:txBody>
          <a:bodyPr wrap="square" rtlCol="0">
            <a:spAutoFit/>
          </a:bodyPr>
          <a:lstStyle/>
          <a:p>
            <a:r>
              <a:rPr lang="en-US" sz="6000" b="1" dirty="0">
                <a:solidFill>
                  <a:schemeClr val="bg1">
                    <a:alpha val="50000"/>
                  </a:schemeClr>
                </a:solidFill>
              </a:rPr>
              <a:t>”</a:t>
            </a:r>
          </a:p>
        </p:txBody>
      </p:sp>
      <p:sp>
        <p:nvSpPr>
          <p:cNvPr id="13" name="Text Placeholder 12">
            <a:extLst>
              <a:ext uri="{FF2B5EF4-FFF2-40B4-BE49-F238E27FC236}">
                <a16:creationId xmlns:a16="http://schemas.microsoft.com/office/drawing/2014/main" id="{29F11767-2985-41BA-8703-50352AF4FDA2}"/>
              </a:ext>
            </a:extLst>
          </p:cNvPr>
          <p:cNvSpPr>
            <a:spLocks noGrp="1"/>
          </p:cNvSpPr>
          <p:nvPr>
            <p:ph type="body" sz="quarter" idx="12"/>
          </p:nvPr>
        </p:nvSpPr>
        <p:spPr>
          <a:xfrm>
            <a:off x="4757738" y="1200150"/>
            <a:ext cx="3852862" cy="1836738"/>
          </a:xfrm>
        </p:spPr>
        <p:txBody>
          <a:bodyPr vert="horz" lIns="0" tIns="0" rIns="0" bIns="0" rtlCol="0" anchor="t">
            <a:normAutofit/>
          </a:bodyPr>
          <a:lstStyle>
            <a:lvl1pPr marL="0" indent="0">
              <a:buFont typeface="Arial" panose="020B0604020202020204" pitchFamily="34" charset="0"/>
              <a:buNone/>
              <a:defRPr lang="en-US" sz="3200" smtClean="0">
                <a:solidFill>
                  <a:srgbClr val="FFFFFF"/>
                </a:solidFill>
              </a:defRPr>
            </a:lvl1pPr>
            <a:lvl2pPr>
              <a:defRPr lang="en-US" dirty="0" smtClean="0">
                <a:solidFill>
                  <a:schemeClr val="bg1"/>
                </a:solidFill>
              </a:defRPr>
            </a:lvl2pPr>
            <a:lvl3pPr>
              <a:defRPr lang="en-US" dirty="0" smtClean="0">
                <a:solidFill>
                  <a:schemeClr val="bg1"/>
                </a:solidFill>
              </a:defRPr>
            </a:lvl3pPr>
            <a:lvl4pPr>
              <a:defRPr lang="en-US" dirty="0" smtClean="0">
                <a:solidFill>
                  <a:schemeClr val="bg1"/>
                </a:solidFill>
              </a:defRPr>
            </a:lvl4pPr>
            <a:lvl5pPr>
              <a:defRPr lang="en-US" dirty="0">
                <a:solidFill>
                  <a:schemeClr val="bg1"/>
                </a:solidFill>
              </a:defRPr>
            </a:lvl5pPr>
          </a:lstStyle>
          <a:p>
            <a:pPr marL="274320" lvl="0" indent="-274320"/>
            <a:r>
              <a:rPr lang="en-US"/>
              <a:t>Click to edit Master text styles</a:t>
            </a:r>
          </a:p>
        </p:txBody>
      </p:sp>
      <p:sp>
        <p:nvSpPr>
          <p:cNvPr id="3" name="Picture Placeholder 2">
            <a:extLst>
              <a:ext uri="{FF2B5EF4-FFF2-40B4-BE49-F238E27FC236}">
                <a16:creationId xmlns:a16="http://schemas.microsoft.com/office/drawing/2014/main" id="{781AD674-C147-471E-A48A-AD7A2D4CD2D0}"/>
              </a:ext>
            </a:extLst>
          </p:cNvPr>
          <p:cNvSpPr>
            <a:spLocks noGrp="1"/>
          </p:cNvSpPr>
          <p:nvPr>
            <p:ph type="pic" sz="quarter" idx="13"/>
          </p:nvPr>
        </p:nvSpPr>
        <p:spPr>
          <a:xfrm>
            <a:off x="457200" y="742950"/>
            <a:ext cx="4038600" cy="4400550"/>
          </a:xfrm>
        </p:spPr>
        <p:txBody>
          <a:bodyPr/>
          <a:lstStyle/>
          <a:p>
            <a:r>
              <a:rPr lang="en-US"/>
              <a:t>Click icon to add picture</a:t>
            </a:r>
          </a:p>
        </p:txBody>
      </p:sp>
    </p:spTree>
    <p:extLst>
      <p:ext uri="{BB962C8B-B14F-4D97-AF65-F5344CB8AC3E}">
        <p14:creationId xmlns:p14="http://schemas.microsoft.com/office/powerpoint/2010/main" val="1012719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tages Splash">
    <p:bg>
      <p:bgPr>
        <a:solidFill>
          <a:schemeClr val="accent3"/>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E1216C7-912A-6743-8D6F-645BE0B7A5A4}"/>
              </a:ext>
            </a:extLst>
          </p:cNvPr>
          <p:cNvGrpSpPr>
            <a:grpSpLocks noChangeAspect="1"/>
          </p:cNvGrpSpPr>
          <p:nvPr userDrawn="1"/>
        </p:nvGrpSpPr>
        <p:grpSpPr bwMode="auto">
          <a:xfrm>
            <a:off x="8306382" y="4889711"/>
            <a:ext cx="703200" cy="187249"/>
            <a:chOff x="118" y="883"/>
            <a:chExt cx="5528" cy="1472"/>
          </a:xfrm>
        </p:grpSpPr>
        <p:sp>
          <p:nvSpPr>
            <p:cNvPr id="11" name="Freeform 5">
              <a:extLst>
                <a:ext uri="{FF2B5EF4-FFF2-40B4-BE49-F238E27FC236}">
                  <a16:creationId xmlns:a16="http://schemas.microsoft.com/office/drawing/2014/main" id="{AB7E6E14-D7AB-E144-8F7C-08C2E0409EC2}"/>
                </a:ext>
              </a:extLst>
            </p:cNvPr>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3B4966EC-2193-F344-AFAF-56A0F443A5FA}"/>
                </a:ext>
              </a:extLst>
            </p:cNvPr>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4" name="Title 1">
            <a:extLst>
              <a:ext uri="{FF2B5EF4-FFF2-40B4-BE49-F238E27FC236}">
                <a16:creationId xmlns:a16="http://schemas.microsoft.com/office/drawing/2014/main" id="{5405F600-87D0-4B48-A2C7-FAFEB43CB590}"/>
              </a:ext>
            </a:extLst>
          </p:cNvPr>
          <p:cNvSpPr>
            <a:spLocks noGrp="1"/>
          </p:cNvSpPr>
          <p:nvPr>
            <p:ph type="title"/>
          </p:nvPr>
        </p:nvSpPr>
        <p:spPr>
          <a:xfrm>
            <a:off x="275570" y="989805"/>
            <a:ext cx="8592861" cy="615456"/>
          </a:xfrm>
        </p:spPr>
        <p:txBody>
          <a:bodyPr wrap="square" anchor="ctr" anchorCtr="0">
            <a:spAutoFit/>
          </a:bodyPr>
          <a:lstStyle>
            <a:lvl1pPr algn="ctr">
              <a:defRPr sz="4000">
                <a:solidFill>
                  <a:srgbClr val="FFFFFF"/>
                </a:solidFill>
              </a:defRPr>
            </a:lvl1pPr>
          </a:lstStyle>
          <a:p>
            <a:r>
              <a:rPr lang="en-US"/>
              <a:t>Click to edit Master title style</a:t>
            </a:r>
            <a:endParaRPr lang="en-US" dirty="0"/>
          </a:p>
        </p:txBody>
      </p:sp>
      <p:sp>
        <p:nvSpPr>
          <p:cNvPr id="16" name="SmartArt Placeholder 5">
            <a:extLst>
              <a:ext uri="{FF2B5EF4-FFF2-40B4-BE49-F238E27FC236}">
                <a16:creationId xmlns:a16="http://schemas.microsoft.com/office/drawing/2014/main" id="{407B740A-0323-4C86-9F96-B00C28682F70}"/>
              </a:ext>
            </a:extLst>
          </p:cNvPr>
          <p:cNvSpPr>
            <a:spLocks noGrp="1"/>
          </p:cNvSpPr>
          <p:nvPr>
            <p:ph type="dgm" sz="quarter" idx="10"/>
          </p:nvPr>
        </p:nvSpPr>
        <p:spPr>
          <a:xfrm>
            <a:off x="457200" y="1661617"/>
            <a:ext cx="7924800" cy="2434133"/>
          </a:xfrm>
        </p:spPr>
        <p:txBody>
          <a:bodyPr/>
          <a:lstStyle/>
          <a:p>
            <a:r>
              <a:rPr lang="en-US"/>
              <a:t>Click icon to add SmartArt graphic</a:t>
            </a:r>
          </a:p>
        </p:txBody>
      </p:sp>
    </p:spTree>
    <p:extLst>
      <p:ext uri="{BB962C8B-B14F-4D97-AF65-F5344CB8AC3E}">
        <p14:creationId xmlns:p14="http://schemas.microsoft.com/office/powerpoint/2010/main" val="332632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1" y="914400"/>
            <a:ext cx="8229602" cy="371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0973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916"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1" y="914400"/>
            <a:ext cx="8229601" cy="3714750"/>
          </a:xfrm>
          <a:prstGeom prst="rect">
            <a:avLst/>
          </a:prstGeom>
        </p:spPr>
        <p:txBody>
          <a:bodyPr/>
          <a:lstStyle>
            <a:lvl1pPr marL="0" indent="0">
              <a:buNone/>
              <a:defRPr>
                <a:solidFill>
                  <a:schemeClr val="accent1"/>
                </a:solidFill>
              </a:defRPr>
            </a:lvl1pPr>
            <a:lvl2pPr marL="0" indent="0">
              <a:buNone/>
              <a:defRPr b="0">
                <a:solidFill>
                  <a:schemeClr val="tx2"/>
                </a:solidFill>
              </a:defRPr>
            </a:lvl2pPr>
            <a:lvl3pPr marL="0" indent="0">
              <a:buNone/>
              <a:defRPr b="0">
                <a:solidFill>
                  <a:schemeClr val="tx2"/>
                </a:solidFill>
              </a:defRPr>
            </a:lvl3pPr>
            <a:lvl4pPr marL="227013" indent="-169863">
              <a:buClrTx/>
              <a:buFont typeface="Wingdings" panose="05000000000000000000" pitchFamily="2" charset="2"/>
              <a:buChar char="§"/>
              <a:defRPr>
                <a:solidFill>
                  <a:schemeClr val="tx2"/>
                </a:solidFill>
              </a:defRPr>
            </a:lvl4pPr>
            <a:lvl5pPr marL="514350" indent="-171450">
              <a:buClrTx/>
              <a:buFont typeface="Wingdings" panose="05000000000000000000" pitchFamily="2" charset="2"/>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1681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hasCustomPrompt="1"/>
          </p:nvPr>
        </p:nvSpPr>
        <p:spPr>
          <a:xfrm>
            <a:off x="476895" y="2254724"/>
            <a:ext cx="8190210" cy="634051"/>
          </a:xfrm>
        </p:spPr>
        <p:txBody>
          <a:bodyPr wrap="square" anchor="ctr" anchorCtr="0">
            <a:spAutoFit/>
          </a:bodyPr>
          <a:lstStyle>
            <a:lvl1pPr algn="ctr">
              <a:defRPr sz="4000" b="1" baseline="0">
                <a:solidFill>
                  <a:schemeClr val="tx2"/>
                </a:solidFill>
              </a:defRPr>
            </a:lvl1pPr>
          </a:lstStyle>
          <a:p>
            <a:r>
              <a:rPr lang="en-US" dirty="0"/>
              <a:t>&lt;Section Name Here&gt;</a:t>
            </a:r>
          </a:p>
        </p:txBody>
      </p:sp>
      <p:sp>
        <p:nvSpPr>
          <p:cNvPr id="6" name="Text Placeholder 5"/>
          <p:cNvSpPr>
            <a:spLocks noGrp="1"/>
          </p:cNvSpPr>
          <p:nvPr>
            <p:ph type="body" sz="quarter" idx="10" hasCustomPrompt="1"/>
          </p:nvPr>
        </p:nvSpPr>
        <p:spPr>
          <a:xfrm>
            <a:off x="476897" y="3135318"/>
            <a:ext cx="8190207" cy="503231"/>
          </a:xfrm>
          <a:prstGeom prst="rect">
            <a:avLst/>
          </a:prstGeom>
        </p:spPr>
        <p:txBody>
          <a:bodyPr>
            <a:noAutofit/>
          </a:bodyPr>
          <a:lstStyle>
            <a:lvl1pPr marL="0" indent="0" algn="ctr">
              <a:buNone/>
              <a:defRPr sz="2400" b="1">
                <a:solidFill>
                  <a:schemeClr val="bg1"/>
                </a:solidFill>
              </a:defRPr>
            </a:lvl1pPr>
            <a:lvl2pPr marL="288707" indent="0">
              <a:buNone/>
              <a:defRPr/>
            </a:lvl2pPr>
            <a:lvl3pPr marL="569477" indent="0">
              <a:buNone/>
              <a:defRPr/>
            </a:lvl3pPr>
            <a:lvl4pPr marL="855009" indent="0">
              <a:buNone/>
              <a:defRPr/>
            </a:lvl4pPr>
            <a:lvl5pPr marL="1140542" indent="0">
              <a:buNone/>
              <a:defRPr/>
            </a:lvl5pPr>
          </a:lstStyle>
          <a:p>
            <a:pPr lvl="0"/>
            <a:r>
              <a:rPr lang="en-US" dirty="0"/>
              <a:t>&lt;sub head here&gt;</a:t>
            </a:r>
          </a:p>
        </p:txBody>
      </p:sp>
    </p:spTree>
    <p:extLst>
      <p:ext uri="{BB962C8B-B14F-4D97-AF65-F5344CB8AC3E}">
        <p14:creationId xmlns:p14="http://schemas.microsoft.com/office/powerpoint/2010/main" val="1062477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4"/>
          </p:nvPr>
        </p:nvSpPr>
        <p:spPr>
          <a:xfrm>
            <a:off x="457319" y="923925"/>
            <a:ext cx="4005116" cy="3702844"/>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5"/>
          </p:nvPr>
        </p:nvSpPr>
        <p:spPr>
          <a:xfrm>
            <a:off x="4681566" y="923925"/>
            <a:ext cx="4005115" cy="3702844"/>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1756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16"/>
          </p:nvPr>
        </p:nvSpPr>
        <p:spPr>
          <a:xfrm>
            <a:off x="457319" y="1232298"/>
            <a:ext cx="4005116" cy="3396853"/>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7"/>
          </p:nvPr>
        </p:nvSpPr>
        <p:spPr>
          <a:xfrm>
            <a:off x="4681566" y="1232298"/>
            <a:ext cx="4005115" cy="3396853"/>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8" name="Text Placeholder 7"/>
          <p:cNvSpPr>
            <a:spLocks noGrp="1"/>
          </p:cNvSpPr>
          <p:nvPr>
            <p:ph type="body" sz="quarter" idx="10"/>
          </p:nvPr>
        </p:nvSpPr>
        <p:spPr>
          <a:xfrm>
            <a:off x="457199" y="819150"/>
            <a:ext cx="4005072" cy="307777"/>
          </a:xfrm>
          <a:prstGeom prst="rect">
            <a:avLst/>
          </a:prstGeom>
        </p:spPr>
        <p:txBody>
          <a:bodyPr>
            <a:noAutofit/>
          </a:bodyPr>
          <a:lstStyle>
            <a:lvl1pPr marL="0" indent="0">
              <a:buNone/>
              <a:defRPr sz="2400">
                <a:solidFill>
                  <a:schemeClr val="accent3"/>
                </a:solidFill>
              </a:defRPr>
            </a:lvl1pPr>
          </a:lstStyle>
          <a:p>
            <a:pPr lvl="0"/>
            <a:r>
              <a:rPr lang="en-US"/>
              <a:t>Click to edit Master text styles</a:t>
            </a:r>
          </a:p>
        </p:txBody>
      </p:sp>
      <p:sp>
        <p:nvSpPr>
          <p:cNvPr id="12" name="Text Placeholder 7"/>
          <p:cNvSpPr>
            <a:spLocks noGrp="1"/>
          </p:cNvSpPr>
          <p:nvPr>
            <p:ph type="body" sz="quarter" idx="11"/>
          </p:nvPr>
        </p:nvSpPr>
        <p:spPr>
          <a:xfrm>
            <a:off x="4681730" y="819150"/>
            <a:ext cx="4005072" cy="307777"/>
          </a:xfrm>
          <a:prstGeom prst="rect">
            <a:avLst/>
          </a:prstGeom>
        </p:spPr>
        <p:txBody>
          <a:bodyPr>
            <a:noAutofit/>
          </a:bodyPr>
          <a:lstStyle>
            <a:lvl1pPr marL="0" indent="0">
              <a:buNone/>
              <a:defRPr sz="2400">
                <a:solidFill>
                  <a:schemeClr val="accent3"/>
                </a:solidFill>
              </a:defRPr>
            </a:lvl1pPr>
          </a:lstStyle>
          <a:p>
            <a:pPr lvl="0"/>
            <a:r>
              <a:rPr lang="en-US"/>
              <a:t>Click to edit Master text styles</a:t>
            </a:r>
          </a:p>
        </p:txBody>
      </p:sp>
    </p:spTree>
    <p:extLst>
      <p:ext uri="{BB962C8B-B14F-4D97-AF65-F5344CB8AC3E}">
        <p14:creationId xmlns:p14="http://schemas.microsoft.com/office/powerpoint/2010/main" val="364000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14" name="Picture Placeholder 13"/>
          <p:cNvSpPr>
            <a:spLocks noGrp="1"/>
          </p:cNvSpPr>
          <p:nvPr>
            <p:ph type="pic"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picture</a:t>
            </a:r>
            <a:endParaRPr lang="en-US"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67032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with Content">
    <p:spTree>
      <p:nvGrpSpPr>
        <p:cNvPr id="1" name=""/>
        <p:cNvGrpSpPr/>
        <p:nvPr/>
      </p:nvGrpSpPr>
      <p:grpSpPr>
        <a:xfrm>
          <a:off x="0" y="0"/>
          <a:ext cx="0" cy="0"/>
          <a:chOff x="0" y="0"/>
          <a:chExt cx="0" cy="0"/>
        </a:xfrm>
      </p:grpSpPr>
      <p:sp>
        <p:nvSpPr>
          <p:cNvPr id="7" name="Content Placeholder 6"/>
          <p:cNvSpPr>
            <a:spLocks noGrp="1"/>
          </p:cNvSpPr>
          <p:nvPr>
            <p:ph sz="quarter" idx="14"/>
          </p:nvPr>
        </p:nvSpPr>
        <p:spPr>
          <a:xfrm>
            <a:off x="4681566" y="923925"/>
            <a:ext cx="4005115" cy="3705225"/>
          </a:xfrm>
          <a:prstGeom prst="rect">
            <a:avLst/>
          </a:prstGeom>
        </p:spPr>
        <p:txBody>
          <a:bodyPr vert="horz" lIns="0" tIns="0" rIns="0" bIns="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819150"/>
            <a:ext cx="4005072" cy="365760"/>
          </a:xfrm>
          <a:prstGeom prst="rect">
            <a:avLst/>
          </a:prstGeom>
        </p:spPr>
        <p:txBody>
          <a:bodyPr anchor="t" anchorCtr="0">
            <a:noAutofit/>
          </a:bodyPr>
          <a:lstStyle>
            <a:lvl1pPr marL="0" indent="0">
              <a:buNone/>
              <a:defRPr sz="2400"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12" name="Chart Placeholder 11"/>
          <p:cNvSpPr>
            <a:spLocks noGrp="1"/>
          </p:cNvSpPr>
          <p:nvPr>
            <p:ph type="chart" sz="quarter" idx="11"/>
          </p:nvPr>
        </p:nvSpPr>
        <p:spPr>
          <a:xfrm>
            <a:off x="457199" y="1292241"/>
            <a:ext cx="4005072" cy="3336925"/>
          </a:xfrm>
          <a:prstGeom prst="rect">
            <a:avLst/>
          </a:prstGeom>
        </p:spPr>
        <p:txBody>
          <a:bodyPr vert="horz" lIns="0" tIns="0" rIns="0" bIns="0" rtlCol="0">
            <a:normAutofit/>
          </a:bodyPr>
          <a:lstStyle>
            <a:lvl1pPr>
              <a:defRPr lang="en-US" dirty="0"/>
            </a:lvl1pPr>
          </a:lstStyle>
          <a:p>
            <a:pPr lvl="0"/>
            <a:r>
              <a:rPr lang="en-US"/>
              <a:t>Click icon to add chart</a:t>
            </a:r>
            <a:endParaRPr lang="en-US" dirty="0"/>
          </a:p>
        </p:txBody>
      </p:sp>
    </p:spTree>
    <p:extLst>
      <p:ext uri="{BB962C8B-B14F-4D97-AF65-F5344CB8AC3E}">
        <p14:creationId xmlns:p14="http://schemas.microsoft.com/office/powerpoint/2010/main" val="329330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10" name="Content Placeholder 9"/>
          <p:cNvSpPr>
            <a:spLocks noGrp="1"/>
          </p:cNvSpPr>
          <p:nvPr>
            <p:ph sz="quarter" idx="14"/>
          </p:nvPr>
        </p:nvSpPr>
        <p:spPr>
          <a:xfrm>
            <a:off x="4681566" y="914400"/>
            <a:ext cx="4005115" cy="3714750"/>
          </a:xfrm>
          <a:prstGeom prst="rect">
            <a:avLst/>
          </a:prstGeo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199" y="4263390"/>
            <a:ext cx="4005072" cy="365760"/>
          </a:xfrm>
          <a:prstGeom prst="rect">
            <a:avLst/>
          </a:prstGeom>
        </p:spPr>
        <p:txBody>
          <a:bodyPr anchor="t" anchorCtr="0">
            <a:noAutofit/>
          </a:bodyPr>
          <a:lstStyle>
            <a:lvl1pPr marL="0" indent="0">
              <a:buNone/>
              <a:defRPr sz="2025" b="0">
                <a:solidFill>
                  <a:schemeClr val="accent3"/>
                </a:solidFill>
              </a:defRPr>
            </a:lvl1pPr>
            <a:lvl2pPr marL="456854" indent="0">
              <a:buNone/>
              <a:defRPr sz="2025" b="1"/>
            </a:lvl2pPr>
            <a:lvl3pPr marL="913708" indent="0">
              <a:buNone/>
              <a:defRPr sz="1800" b="1"/>
            </a:lvl3pPr>
            <a:lvl4pPr marL="1370562" indent="0">
              <a:buNone/>
              <a:defRPr sz="1575" b="1"/>
            </a:lvl4pPr>
            <a:lvl5pPr marL="1827413" indent="0">
              <a:buNone/>
              <a:defRPr sz="1575" b="1"/>
            </a:lvl5pPr>
            <a:lvl6pPr marL="2284262" indent="0">
              <a:buNone/>
              <a:defRPr sz="1575" b="1"/>
            </a:lvl6pPr>
            <a:lvl7pPr marL="2741123" indent="0">
              <a:buNone/>
              <a:defRPr sz="1575" b="1"/>
            </a:lvl7pPr>
            <a:lvl8pPr marL="3197972" indent="0">
              <a:buNone/>
              <a:defRPr sz="1575" b="1"/>
            </a:lvl8pPr>
            <a:lvl9pPr marL="3654822" indent="0">
              <a:buNone/>
              <a:defRPr sz="1575" b="1"/>
            </a:lvl9pPr>
          </a:lstStyle>
          <a:p>
            <a:pPr lvl="0"/>
            <a:r>
              <a:rPr lang="en-US"/>
              <a:t>Click to edit Master text styles</a:t>
            </a:r>
          </a:p>
        </p:txBody>
      </p:sp>
      <p:sp>
        <p:nvSpPr>
          <p:cNvPr id="4" name="Rounded Rectangle 3"/>
          <p:cNvSpPr/>
          <p:nvPr userDrawn="1"/>
        </p:nvSpPr>
        <p:spPr>
          <a:xfrm>
            <a:off x="457200" y="923927"/>
            <a:ext cx="4005072" cy="32424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368" tIns="45684" rIns="91368" bIns="45684" rtlCol="0" anchor="ctr"/>
          <a:lstStyle/>
          <a:p>
            <a:pPr algn="ctr" defTabSz="913708" fontAlgn="auto">
              <a:spcBef>
                <a:spcPts val="0"/>
              </a:spcBef>
              <a:spcAft>
                <a:spcPts val="0"/>
              </a:spcAft>
            </a:pPr>
            <a:endParaRPr lang="en-US" sz="1800">
              <a:solidFill>
                <a:prstClr val="white"/>
              </a:solidFill>
            </a:endParaRPr>
          </a:p>
        </p:txBody>
      </p:sp>
      <p:sp>
        <p:nvSpPr>
          <p:cNvPr id="6" name="Media Placeholder 5"/>
          <p:cNvSpPr>
            <a:spLocks noGrp="1"/>
          </p:cNvSpPr>
          <p:nvPr>
            <p:ph type="media" sz="quarter" idx="11"/>
          </p:nvPr>
        </p:nvSpPr>
        <p:spPr>
          <a:xfrm>
            <a:off x="609605" y="1106492"/>
            <a:ext cx="3700463" cy="2853620"/>
          </a:xfrm>
          <a:prstGeom prst="rect">
            <a:avLst/>
          </a:prstGeom>
        </p:spPr>
        <p:txBody>
          <a:bodyPr/>
          <a:lstStyle>
            <a:lvl1pPr>
              <a:defRPr>
                <a:solidFill>
                  <a:srgbClr val="FFFFFF"/>
                </a:solidFill>
              </a:defRPr>
            </a:lvl1pPr>
          </a:lstStyle>
          <a:p>
            <a:r>
              <a:rPr lang="en-US"/>
              <a:t>Click icon to add media</a:t>
            </a:r>
          </a:p>
        </p:txBody>
      </p:sp>
    </p:spTree>
    <p:extLst>
      <p:ext uri="{BB962C8B-B14F-4D97-AF65-F5344CB8AC3E}">
        <p14:creationId xmlns:p14="http://schemas.microsoft.com/office/powerpoint/2010/main" val="2171073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8" name="Group 17"/>
          <p:cNvGrpSpPr>
            <a:grpSpLocks noChangeAspect="1"/>
          </p:cNvGrpSpPr>
          <p:nvPr userDrawn="1"/>
        </p:nvGrpSpPr>
        <p:grpSpPr bwMode="auto">
          <a:xfrm>
            <a:off x="8306382" y="4889711"/>
            <a:ext cx="703200" cy="187249"/>
            <a:chOff x="118" y="883"/>
            <a:chExt cx="5528" cy="1472"/>
          </a:xfrm>
        </p:grpSpPr>
        <p:sp>
          <p:nvSpPr>
            <p:cNvPr id="19" name="Freeform 5"/>
            <p:cNvSpPr>
              <a:spLocks noChangeAspect="1" noEditPoints="1"/>
            </p:cNvSpPr>
            <p:nvPr/>
          </p:nvSpPr>
          <p:spPr bwMode="auto">
            <a:xfrm>
              <a:off x="118" y="883"/>
              <a:ext cx="1469" cy="1472"/>
            </a:xfrm>
            <a:custGeom>
              <a:avLst/>
              <a:gdLst>
                <a:gd name="T0" fmla="*/ 408 w 621"/>
                <a:gd name="T1" fmla="*/ 507 h 620"/>
                <a:gd name="T2" fmla="*/ 445 w 621"/>
                <a:gd name="T3" fmla="*/ 538 h 620"/>
                <a:gd name="T4" fmla="*/ 439 w 621"/>
                <a:gd name="T5" fmla="*/ 593 h 620"/>
                <a:gd name="T6" fmla="*/ 386 w 621"/>
                <a:gd name="T7" fmla="*/ 564 h 620"/>
                <a:gd name="T8" fmla="*/ 575 w 621"/>
                <a:gd name="T9" fmla="*/ 331 h 620"/>
                <a:gd name="T10" fmla="*/ 621 w 621"/>
                <a:gd name="T11" fmla="*/ 321 h 620"/>
                <a:gd name="T12" fmla="*/ 621 w 621"/>
                <a:gd name="T13" fmla="*/ 299 h 620"/>
                <a:gd name="T14" fmla="*/ 575 w 621"/>
                <a:gd name="T15" fmla="*/ 289 h 620"/>
                <a:gd name="T16" fmla="*/ 524 w 621"/>
                <a:gd name="T17" fmla="*/ 257 h 620"/>
                <a:gd name="T18" fmla="*/ 556 w 621"/>
                <a:gd name="T19" fmla="*/ 208 h 620"/>
                <a:gd name="T20" fmla="*/ 583 w 621"/>
                <a:gd name="T21" fmla="*/ 161 h 620"/>
                <a:gd name="T22" fmla="*/ 550 w 621"/>
                <a:gd name="T23" fmla="*/ 198 h 620"/>
                <a:gd name="T24" fmla="*/ 487 w 621"/>
                <a:gd name="T25" fmla="*/ 177 h 620"/>
                <a:gd name="T26" fmla="*/ 528 w 621"/>
                <a:gd name="T27" fmla="*/ 159 h 620"/>
                <a:gd name="T28" fmla="*/ 537 w 621"/>
                <a:gd name="T29" fmla="*/ 98 h 620"/>
                <a:gd name="T30" fmla="*/ 510 w 621"/>
                <a:gd name="T31" fmla="*/ 137 h 620"/>
                <a:gd name="T32" fmla="*/ 454 w 621"/>
                <a:gd name="T33" fmla="*/ 143 h 620"/>
                <a:gd name="T34" fmla="*/ 491 w 621"/>
                <a:gd name="T35" fmla="*/ 116 h 620"/>
                <a:gd name="T36" fmla="*/ 478 w 621"/>
                <a:gd name="T37" fmla="*/ 48 h 620"/>
                <a:gd name="T38" fmla="*/ 416 w 621"/>
                <a:gd name="T39" fmla="*/ 66 h 620"/>
                <a:gd name="T40" fmla="*/ 387 w 621"/>
                <a:gd name="T41" fmla="*/ 104 h 620"/>
                <a:gd name="T42" fmla="*/ 384 w 621"/>
                <a:gd name="T43" fmla="*/ 55 h 620"/>
                <a:gd name="T44" fmla="*/ 365 w 621"/>
                <a:gd name="T45" fmla="*/ 4 h 620"/>
                <a:gd name="T46" fmla="*/ 344 w 621"/>
                <a:gd name="T47" fmla="*/ 47 h 620"/>
                <a:gd name="T48" fmla="*/ 325 w 621"/>
                <a:gd name="T49" fmla="*/ 91 h 620"/>
                <a:gd name="T50" fmla="*/ 319 w 621"/>
                <a:gd name="T51" fmla="*/ 45 h 620"/>
                <a:gd name="T52" fmla="*/ 311 w 621"/>
                <a:gd name="T53" fmla="*/ 0 h 620"/>
                <a:gd name="T54" fmla="*/ 311 w 621"/>
                <a:gd name="T55" fmla="*/ 620 h 620"/>
                <a:gd name="T56" fmla="*/ 317 w 621"/>
                <a:gd name="T57" fmla="*/ 575 h 620"/>
                <a:gd name="T58" fmla="*/ 338 w 621"/>
                <a:gd name="T59" fmla="*/ 619 h 620"/>
                <a:gd name="T60" fmla="*/ 353 w 621"/>
                <a:gd name="T61" fmla="*/ 571 h 620"/>
                <a:gd name="T62" fmla="*/ 331 w 621"/>
                <a:gd name="T63" fmla="*/ 529 h 620"/>
                <a:gd name="T64" fmla="*/ 311 w 621"/>
                <a:gd name="T65" fmla="*/ 484 h 620"/>
                <a:gd name="T66" fmla="*/ 311 w 621"/>
                <a:gd name="T67" fmla="*/ 136 h 620"/>
                <a:gd name="T68" fmla="*/ 409 w 621"/>
                <a:gd name="T69" fmla="*/ 113 h 620"/>
                <a:gd name="T70" fmla="*/ 403 w 621"/>
                <a:gd name="T71" fmla="*/ 162 h 620"/>
                <a:gd name="T72" fmla="*/ 512 w 621"/>
                <a:gd name="T73" fmla="*/ 222 h 620"/>
                <a:gd name="T74" fmla="*/ 477 w 621"/>
                <a:gd name="T75" fmla="*/ 258 h 620"/>
                <a:gd name="T76" fmla="*/ 459 w 621"/>
                <a:gd name="T77" fmla="*/ 402 h 620"/>
                <a:gd name="T78" fmla="*/ 479 w 621"/>
                <a:gd name="T79" fmla="*/ 451 h 620"/>
                <a:gd name="T80" fmla="*/ 504 w 621"/>
                <a:gd name="T81" fmla="*/ 491 h 620"/>
                <a:gd name="T82" fmla="*/ 572 w 621"/>
                <a:gd name="T83" fmla="*/ 478 h 620"/>
                <a:gd name="T84" fmla="*/ 553 w 621"/>
                <a:gd name="T85" fmla="*/ 417 h 620"/>
                <a:gd name="T86" fmla="*/ 518 w 621"/>
                <a:gd name="T87" fmla="*/ 384 h 620"/>
                <a:gd name="T88" fmla="*/ 565 w 621"/>
                <a:gd name="T89" fmla="*/ 385 h 620"/>
                <a:gd name="T90" fmla="*/ 616 w 621"/>
                <a:gd name="T91" fmla="*/ 365 h 620"/>
                <a:gd name="T92" fmla="*/ 574 w 621"/>
                <a:gd name="T93" fmla="*/ 346 h 620"/>
                <a:gd name="T94" fmla="*/ 530 w 621"/>
                <a:gd name="T95" fmla="*/ 328 h 620"/>
                <a:gd name="T96" fmla="*/ 483 w 621"/>
                <a:gd name="T97" fmla="*/ 510 h 620"/>
                <a:gd name="T98" fmla="*/ 430 w 621"/>
                <a:gd name="T99" fmla="*/ 494 h 620"/>
                <a:gd name="T100" fmla="*/ 387 w 621"/>
                <a:gd name="T101" fmla="*/ 467 h 620"/>
                <a:gd name="T102" fmla="*/ 425 w 621"/>
                <a:gd name="T103" fmla="*/ 498 h 620"/>
                <a:gd name="T104" fmla="*/ 477 w 621"/>
                <a:gd name="T105" fmla="*/ 517 h 620"/>
                <a:gd name="T106" fmla="*/ 522 w 621"/>
                <a:gd name="T107" fmla="*/ 538 h 620"/>
                <a:gd name="T108" fmla="*/ 483 w 621"/>
                <a:gd name="T109" fmla="*/ 5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20">
                  <a:moveTo>
                    <a:pt x="373" y="521"/>
                  </a:moveTo>
                  <a:cubicBezTo>
                    <a:pt x="385" y="517"/>
                    <a:pt x="397" y="512"/>
                    <a:pt x="408" y="507"/>
                  </a:cubicBezTo>
                  <a:cubicBezTo>
                    <a:pt x="431" y="546"/>
                    <a:pt x="431" y="546"/>
                    <a:pt x="431" y="546"/>
                  </a:cubicBezTo>
                  <a:cubicBezTo>
                    <a:pt x="432" y="546"/>
                    <a:pt x="444" y="539"/>
                    <a:pt x="445" y="538"/>
                  </a:cubicBezTo>
                  <a:cubicBezTo>
                    <a:pt x="468" y="577"/>
                    <a:pt x="468" y="577"/>
                    <a:pt x="468" y="577"/>
                  </a:cubicBezTo>
                  <a:cubicBezTo>
                    <a:pt x="459" y="583"/>
                    <a:pt x="449" y="588"/>
                    <a:pt x="439" y="593"/>
                  </a:cubicBezTo>
                  <a:cubicBezTo>
                    <a:pt x="420" y="552"/>
                    <a:pt x="420" y="552"/>
                    <a:pt x="420" y="552"/>
                  </a:cubicBezTo>
                  <a:cubicBezTo>
                    <a:pt x="409" y="557"/>
                    <a:pt x="398" y="561"/>
                    <a:pt x="386" y="564"/>
                  </a:cubicBezTo>
                  <a:lnTo>
                    <a:pt x="373" y="521"/>
                  </a:lnTo>
                  <a:close/>
                  <a:moveTo>
                    <a:pt x="575" y="331"/>
                  </a:moveTo>
                  <a:cubicBezTo>
                    <a:pt x="575" y="328"/>
                    <a:pt x="575" y="324"/>
                    <a:pt x="576" y="320"/>
                  </a:cubicBezTo>
                  <a:cubicBezTo>
                    <a:pt x="621" y="321"/>
                    <a:pt x="621" y="321"/>
                    <a:pt x="621" y="321"/>
                  </a:cubicBezTo>
                  <a:cubicBezTo>
                    <a:pt x="621" y="317"/>
                    <a:pt x="621" y="314"/>
                    <a:pt x="621" y="310"/>
                  </a:cubicBezTo>
                  <a:cubicBezTo>
                    <a:pt x="621" y="306"/>
                    <a:pt x="621" y="303"/>
                    <a:pt x="621" y="299"/>
                  </a:cubicBezTo>
                  <a:cubicBezTo>
                    <a:pt x="576" y="301"/>
                    <a:pt x="576" y="301"/>
                    <a:pt x="576" y="301"/>
                  </a:cubicBezTo>
                  <a:cubicBezTo>
                    <a:pt x="575" y="297"/>
                    <a:pt x="575" y="293"/>
                    <a:pt x="575" y="289"/>
                  </a:cubicBezTo>
                  <a:cubicBezTo>
                    <a:pt x="530" y="292"/>
                    <a:pt x="530" y="292"/>
                    <a:pt x="530" y="292"/>
                  </a:cubicBezTo>
                  <a:cubicBezTo>
                    <a:pt x="529" y="280"/>
                    <a:pt x="527" y="268"/>
                    <a:pt x="524" y="257"/>
                  </a:cubicBezTo>
                  <a:cubicBezTo>
                    <a:pt x="568" y="246"/>
                    <a:pt x="568" y="246"/>
                    <a:pt x="568" y="246"/>
                  </a:cubicBezTo>
                  <a:cubicBezTo>
                    <a:pt x="565" y="233"/>
                    <a:pt x="561" y="220"/>
                    <a:pt x="556" y="208"/>
                  </a:cubicBezTo>
                  <a:cubicBezTo>
                    <a:pt x="597" y="191"/>
                    <a:pt x="597" y="191"/>
                    <a:pt x="597" y="191"/>
                  </a:cubicBezTo>
                  <a:cubicBezTo>
                    <a:pt x="593" y="181"/>
                    <a:pt x="588" y="171"/>
                    <a:pt x="583" y="161"/>
                  </a:cubicBezTo>
                  <a:cubicBezTo>
                    <a:pt x="543" y="183"/>
                    <a:pt x="543" y="183"/>
                    <a:pt x="543" y="183"/>
                  </a:cubicBezTo>
                  <a:cubicBezTo>
                    <a:pt x="545" y="188"/>
                    <a:pt x="548" y="193"/>
                    <a:pt x="550" y="198"/>
                  </a:cubicBezTo>
                  <a:cubicBezTo>
                    <a:pt x="510" y="217"/>
                    <a:pt x="510" y="217"/>
                    <a:pt x="510" y="217"/>
                  </a:cubicBezTo>
                  <a:cubicBezTo>
                    <a:pt x="503" y="202"/>
                    <a:pt x="497" y="190"/>
                    <a:pt x="487" y="177"/>
                  </a:cubicBezTo>
                  <a:cubicBezTo>
                    <a:pt x="522" y="150"/>
                    <a:pt x="522" y="150"/>
                    <a:pt x="522" y="150"/>
                  </a:cubicBezTo>
                  <a:cubicBezTo>
                    <a:pt x="525" y="153"/>
                    <a:pt x="525" y="155"/>
                    <a:pt x="528" y="159"/>
                  </a:cubicBezTo>
                  <a:cubicBezTo>
                    <a:pt x="565" y="133"/>
                    <a:pt x="565" y="133"/>
                    <a:pt x="565" y="133"/>
                  </a:cubicBezTo>
                  <a:cubicBezTo>
                    <a:pt x="557" y="120"/>
                    <a:pt x="547" y="109"/>
                    <a:pt x="537" y="98"/>
                  </a:cubicBezTo>
                  <a:cubicBezTo>
                    <a:pt x="504" y="129"/>
                    <a:pt x="504" y="129"/>
                    <a:pt x="504" y="129"/>
                  </a:cubicBezTo>
                  <a:cubicBezTo>
                    <a:pt x="507" y="133"/>
                    <a:pt x="507" y="133"/>
                    <a:pt x="510" y="137"/>
                  </a:cubicBezTo>
                  <a:cubicBezTo>
                    <a:pt x="476" y="166"/>
                    <a:pt x="476" y="166"/>
                    <a:pt x="476" y="166"/>
                  </a:cubicBezTo>
                  <a:cubicBezTo>
                    <a:pt x="468" y="156"/>
                    <a:pt x="463" y="151"/>
                    <a:pt x="454" y="143"/>
                  </a:cubicBezTo>
                  <a:cubicBezTo>
                    <a:pt x="483" y="109"/>
                    <a:pt x="483" y="109"/>
                    <a:pt x="483" y="109"/>
                  </a:cubicBezTo>
                  <a:cubicBezTo>
                    <a:pt x="486" y="112"/>
                    <a:pt x="488" y="114"/>
                    <a:pt x="491" y="116"/>
                  </a:cubicBezTo>
                  <a:cubicBezTo>
                    <a:pt x="522" y="82"/>
                    <a:pt x="522" y="82"/>
                    <a:pt x="522" y="82"/>
                  </a:cubicBezTo>
                  <a:cubicBezTo>
                    <a:pt x="508" y="70"/>
                    <a:pt x="493" y="58"/>
                    <a:pt x="478" y="48"/>
                  </a:cubicBezTo>
                  <a:cubicBezTo>
                    <a:pt x="453" y="87"/>
                    <a:pt x="453" y="87"/>
                    <a:pt x="453" y="87"/>
                  </a:cubicBezTo>
                  <a:cubicBezTo>
                    <a:pt x="440" y="78"/>
                    <a:pt x="431" y="72"/>
                    <a:pt x="416" y="66"/>
                  </a:cubicBezTo>
                  <a:cubicBezTo>
                    <a:pt x="399" y="108"/>
                    <a:pt x="399" y="108"/>
                    <a:pt x="399" y="108"/>
                  </a:cubicBezTo>
                  <a:cubicBezTo>
                    <a:pt x="397" y="107"/>
                    <a:pt x="389" y="104"/>
                    <a:pt x="387" y="104"/>
                  </a:cubicBezTo>
                  <a:cubicBezTo>
                    <a:pt x="403" y="61"/>
                    <a:pt x="403" y="61"/>
                    <a:pt x="403" y="61"/>
                  </a:cubicBezTo>
                  <a:cubicBezTo>
                    <a:pt x="397" y="59"/>
                    <a:pt x="391" y="57"/>
                    <a:pt x="384" y="55"/>
                  </a:cubicBezTo>
                  <a:cubicBezTo>
                    <a:pt x="397" y="12"/>
                    <a:pt x="397" y="12"/>
                    <a:pt x="397" y="12"/>
                  </a:cubicBezTo>
                  <a:cubicBezTo>
                    <a:pt x="386" y="9"/>
                    <a:pt x="376" y="6"/>
                    <a:pt x="365" y="4"/>
                  </a:cubicBezTo>
                  <a:cubicBezTo>
                    <a:pt x="357" y="49"/>
                    <a:pt x="357" y="49"/>
                    <a:pt x="357" y="49"/>
                  </a:cubicBezTo>
                  <a:cubicBezTo>
                    <a:pt x="353" y="48"/>
                    <a:pt x="348" y="47"/>
                    <a:pt x="344" y="47"/>
                  </a:cubicBezTo>
                  <a:cubicBezTo>
                    <a:pt x="338" y="92"/>
                    <a:pt x="338" y="92"/>
                    <a:pt x="338" y="92"/>
                  </a:cubicBezTo>
                  <a:cubicBezTo>
                    <a:pt x="336" y="91"/>
                    <a:pt x="327" y="91"/>
                    <a:pt x="325" y="91"/>
                  </a:cubicBezTo>
                  <a:cubicBezTo>
                    <a:pt x="329" y="46"/>
                    <a:pt x="329" y="46"/>
                    <a:pt x="329" y="46"/>
                  </a:cubicBezTo>
                  <a:cubicBezTo>
                    <a:pt x="324" y="45"/>
                    <a:pt x="325" y="45"/>
                    <a:pt x="319" y="45"/>
                  </a:cubicBezTo>
                  <a:cubicBezTo>
                    <a:pt x="320" y="0"/>
                    <a:pt x="320" y="0"/>
                    <a:pt x="320" y="0"/>
                  </a:cubicBezTo>
                  <a:cubicBezTo>
                    <a:pt x="317" y="0"/>
                    <a:pt x="314" y="0"/>
                    <a:pt x="311" y="0"/>
                  </a:cubicBezTo>
                  <a:cubicBezTo>
                    <a:pt x="139" y="0"/>
                    <a:pt x="0" y="139"/>
                    <a:pt x="0" y="310"/>
                  </a:cubicBezTo>
                  <a:cubicBezTo>
                    <a:pt x="0" y="481"/>
                    <a:pt x="139" y="620"/>
                    <a:pt x="311" y="620"/>
                  </a:cubicBezTo>
                  <a:cubicBezTo>
                    <a:pt x="314" y="620"/>
                    <a:pt x="315" y="620"/>
                    <a:pt x="318" y="620"/>
                  </a:cubicBezTo>
                  <a:cubicBezTo>
                    <a:pt x="317" y="575"/>
                    <a:pt x="317" y="575"/>
                    <a:pt x="317" y="575"/>
                  </a:cubicBezTo>
                  <a:cubicBezTo>
                    <a:pt x="322" y="575"/>
                    <a:pt x="328" y="575"/>
                    <a:pt x="333" y="574"/>
                  </a:cubicBezTo>
                  <a:cubicBezTo>
                    <a:pt x="338" y="619"/>
                    <a:pt x="338" y="619"/>
                    <a:pt x="338" y="619"/>
                  </a:cubicBezTo>
                  <a:cubicBezTo>
                    <a:pt x="340" y="619"/>
                    <a:pt x="361" y="616"/>
                    <a:pt x="363" y="616"/>
                  </a:cubicBezTo>
                  <a:cubicBezTo>
                    <a:pt x="353" y="571"/>
                    <a:pt x="353" y="571"/>
                    <a:pt x="353" y="571"/>
                  </a:cubicBezTo>
                  <a:cubicBezTo>
                    <a:pt x="352" y="571"/>
                    <a:pt x="341" y="573"/>
                    <a:pt x="335" y="574"/>
                  </a:cubicBezTo>
                  <a:cubicBezTo>
                    <a:pt x="331" y="529"/>
                    <a:pt x="331" y="529"/>
                    <a:pt x="331" y="529"/>
                  </a:cubicBezTo>
                  <a:cubicBezTo>
                    <a:pt x="324" y="529"/>
                    <a:pt x="317" y="530"/>
                    <a:pt x="311" y="530"/>
                  </a:cubicBezTo>
                  <a:cubicBezTo>
                    <a:pt x="311" y="484"/>
                    <a:pt x="311" y="484"/>
                    <a:pt x="311" y="484"/>
                  </a:cubicBezTo>
                  <a:cubicBezTo>
                    <a:pt x="214" y="484"/>
                    <a:pt x="136" y="406"/>
                    <a:pt x="136" y="310"/>
                  </a:cubicBezTo>
                  <a:cubicBezTo>
                    <a:pt x="136" y="214"/>
                    <a:pt x="214" y="136"/>
                    <a:pt x="311" y="136"/>
                  </a:cubicBezTo>
                  <a:cubicBezTo>
                    <a:pt x="338" y="136"/>
                    <a:pt x="364" y="142"/>
                    <a:pt x="388" y="154"/>
                  </a:cubicBezTo>
                  <a:cubicBezTo>
                    <a:pt x="409" y="113"/>
                    <a:pt x="409" y="113"/>
                    <a:pt x="409" y="113"/>
                  </a:cubicBezTo>
                  <a:cubicBezTo>
                    <a:pt x="412" y="115"/>
                    <a:pt x="421" y="121"/>
                    <a:pt x="424" y="122"/>
                  </a:cubicBezTo>
                  <a:cubicBezTo>
                    <a:pt x="403" y="162"/>
                    <a:pt x="403" y="162"/>
                    <a:pt x="403" y="162"/>
                  </a:cubicBezTo>
                  <a:cubicBezTo>
                    <a:pt x="433" y="181"/>
                    <a:pt x="456" y="208"/>
                    <a:pt x="470" y="240"/>
                  </a:cubicBezTo>
                  <a:cubicBezTo>
                    <a:pt x="512" y="222"/>
                    <a:pt x="512" y="222"/>
                    <a:pt x="512" y="222"/>
                  </a:cubicBezTo>
                  <a:cubicBezTo>
                    <a:pt x="513" y="225"/>
                    <a:pt x="518" y="237"/>
                    <a:pt x="519" y="241"/>
                  </a:cubicBezTo>
                  <a:cubicBezTo>
                    <a:pt x="477" y="258"/>
                    <a:pt x="477" y="258"/>
                    <a:pt x="477" y="258"/>
                  </a:cubicBezTo>
                  <a:cubicBezTo>
                    <a:pt x="482" y="274"/>
                    <a:pt x="485" y="292"/>
                    <a:pt x="485" y="310"/>
                  </a:cubicBezTo>
                  <a:cubicBezTo>
                    <a:pt x="485" y="343"/>
                    <a:pt x="476" y="375"/>
                    <a:pt x="459" y="402"/>
                  </a:cubicBezTo>
                  <a:cubicBezTo>
                    <a:pt x="497" y="426"/>
                    <a:pt x="497" y="426"/>
                    <a:pt x="497" y="426"/>
                  </a:cubicBezTo>
                  <a:cubicBezTo>
                    <a:pt x="491" y="435"/>
                    <a:pt x="486" y="443"/>
                    <a:pt x="479" y="451"/>
                  </a:cubicBezTo>
                  <a:cubicBezTo>
                    <a:pt x="513" y="480"/>
                    <a:pt x="513" y="480"/>
                    <a:pt x="513" y="480"/>
                  </a:cubicBezTo>
                  <a:cubicBezTo>
                    <a:pt x="510" y="484"/>
                    <a:pt x="507" y="487"/>
                    <a:pt x="504" y="491"/>
                  </a:cubicBezTo>
                  <a:cubicBezTo>
                    <a:pt x="537" y="522"/>
                    <a:pt x="537" y="522"/>
                    <a:pt x="537" y="522"/>
                  </a:cubicBezTo>
                  <a:cubicBezTo>
                    <a:pt x="550" y="508"/>
                    <a:pt x="562" y="494"/>
                    <a:pt x="572" y="478"/>
                  </a:cubicBezTo>
                  <a:cubicBezTo>
                    <a:pt x="533" y="454"/>
                    <a:pt x="533" y="454"/>
                    <a:pt x="533" y="454"/>
                  </a:cubicBezTo>
                  <a:cubicBezTo>
                    <a:pt x="541" y="442"/>
                    <a:pt x="548" y="430"/>
                    <a:pt x="553" y="417"/>
                  </a:cubicBezTo>
                  <a:cubicBezTo>
                    <a:pt x="512" y="397"/>
                    <a:pt x="512" y="397"/>
                    <a:pt x="512" y="397"/>
                  </a:cubicBezTo>
                  <a:cubicBezTo>
                    <a:pt x="513" y="395"/>
                    <a:pt x="517" y="386"/>
                    <a:pt x="518" y="384"/>
                  </a:cubicBezTo>
                  <a:cubicBezTo>
                    <a:pt x="561" y="399"/>
                    <a:pt x="561" y="399"/>
                    <a:pt x="561" y="399"/>
                  </a:cubicBezTo>
                  <a:cubicBezTo>
                    <a:pt x="562" y="394"/>
                    <a:pt x="564" y="390"/>
                    <a:pt x="565" y="385"/>
                  </a:cubicBezTo>
                  <a:cubicBezTo>
                    <a:pt x="608" y="398"/>
                    <a:pt x="608" y="398"/>
                    <a:pt x="608" y="398"/>
                  </a:cubicBezTo>
                  <a:cubicBezTo>
                    <a:pt x="612" y="387"/>
                    <a:pt x="614" y="376"/>
                    <a:pt x="616" y="365"/>
                  </a:cubicBezTo>
                  <a:cubicBezTo>
                    <a:pt x="572" y="357"/>
                    <a:pt x="572" y="357"/>
                    <a:pt x="572" y="357"/>
                  </a:cubicBezTo>
                  <a:cubicBezTo>
                    <a:pt x="573" y="352"/>
                    <a:pt x="574" y="351"/>
                    <a:pt x="574" y="346"/>
                  </a:cubicBezTo>
                  <a:cubicBezTo>
                    <a:pt x="529" y="341"/>
                    <a:pt x="529" y="341"/>
                    <a:pt x="529" y="341"/>
                  </a:cubicBezTo>
                  <a:cubicBezTo>
                    <a:pt x="529" y="338"/>
                    <a:pt x="530" y="330"/>
                    <a:pt x="530" y="328"/>
                  </a:cubicBezTo>
                  <a:lnTo>
                    <a:pt x="575" y="331"/>
                  </a:lnTo>
                  <a:close/>
                  <a:moveTo>
                    <a:pt x="483" y="510"/>
                  </a:moveTo>
                  <a:cubicBezTo>
                    <a:pt x="454" y="476"/>
                    <a:pt x="454" y="476"/>
                    <a:pt x="454" y="476"/>
                  </a:cubicBezTo>
                  <a:cubicBezTo>
                    <a:pt x="445" y="484"/>
                    <a:pt x="440" y="488"/>
                    <a:pt x="430" y="494"/>
                  </a:cubicBezTo>
                  <a:cubicBezTo>
                    <a:pt x="406" y="456"/>
                    <a:pt x="406" y="456"/>
                    <a:pt x="406" y="456"/>
                  </a:cubicBezTo>
                  <a:cubicBezTo>
                    <a:pt x="403" y="457"/>
                    <a:pt x="387" y="467"/>
                    <a:pt x="387" y="467"/>
                  </a:cubicBezTo>
                  <a:cubicBezTo>
                    <a:pt x="408" y="507"/>
                    <a:pt x="408" y="507"/>
                    <a:pt x="408" y="507"/>
                  </a:cubicBezTo>
                  <a:cubicBezTo>
                    <a:pt x="408" y="507"/>
                    <a:pt x="425" y="498"/>
                    <a:pt x="425" y="498"/>
                  </a:cubicBezTo>
                  <a:cubicBezTo>
                    <a:pt x="449" y="536"/>
                    <a:pt x="449" y="536"/>
                    <a:pt x="449" y="536"/>
                  </a:cubicBezTo>
                  <a:cubicBezTo>
                    <a:pt x="459" y="531"/>
                    <a:pt x="468" y="524"/>
                    <a:pt x="477" y="517"/>
                  </a:cubicBezTo>
                  <a:cubicBezTo>
                    <a:pt x="505" y="552"/>
                    <a:pt x="505" y="552"/>
                    <a:pt x="505" y="552"/>
                  </a:cubicBezTo>
                  <a:cubicBezTo>
                    <a:pt x="511" y="547"/>
                    <a:pt x="516" y="543"/>
                    <a:pt x="522" y="538"/>
                  </a:cubicBezTo>
                  <a:cubicBezTo>
                    <a:pt x="491" y="504"/>
                    <a:pt x="491" y="504"/>
                    <a:pt x="491" y="504"/>
                  </a:cubicBezTo>
                  <a:cubicBezTo>
                    <a:pt x="488" y="506"/>
                    <a:pt x="486" y="508"/>
                    <a:pt x="483" y="510"/>
                  </a:cubicBezTo>
                  <a:close/>
                </a:path>
              </a:pathLst>
            </a:custGeom>
            <a:solidFill>
              <a:srgbClr val="FF67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noChangeAspect="1" noEditPoints="1"/>
            </p:cNvSpPr>
            <p:nvPr/>
          </p:nvSpPr>
          <p:spPr bwMode="auto">
            <a:xfrm>
              <a:off x="1862" y="1358"/>
              <a:ext cx="3784" cy="491"/>
            </a:xfrm>
            <a:custGeom>
              <a:avLst/>
              <a:gdLst>
                <a:gd name="T0" fmla="*/ 0 w 1600"/>
                <a:gd name="T1" fmla="*/ 202 h 207"/>
                <a:gd name="T2" fmla="*/ 81 w 1600"/>
                <a:gd name="T3" fmla="*/ 175 h 207"/>
                <a:gd name="T4" fmla="*/ 235 w 1600"/>
                <a:gd name="T5" fmla="*/ 202 h 207"/>
                <a:gd name="T6" fmla="*/ 188 w 1600"/>
                <a:gd name="T7" fmla="*/ 18 h 207"/>
                <a:gd name="T8" fmla="*/ 108 w 1600"/>
                <a:gd name="T9" fmla="*/ 131 h 207"/>
                <a:gd name="T10" fmla="*/ 190 w 1600"/>
                <a:gd name="T11" fmla="*/ 131 h 207"/>
                <a:gd name="T12" fmla="*/ 486 w 1600"/>
                <a:gd name="T13" fmla="*/ 19 h 207"/>
                <a:gd name="T14" fmla="*/ 325 w 1600"/>
                <a:gd name="T15" fmla="*/ 202 h 207"/>
                <a:gd name="T16" fmla="*/ 386 w 1600"/>
                <a:gd name="T17" fmla="*/ 158 h 207"/>
                <a:gd name="T18" fmla="*/ 571 w 1600"/>
                <a:gd name="T19" fmla="*/ 89 h 207"/>
                <a:gd name="T20" fmla="*/ 481 w 1600"/>
                <a:gd name="T21" fmla="*/ 116 h 207"/>
                <a:gd name="T22" fmla="*/ 386 w 1600"/>
                <a:gd name="T23" fmla="*/ 65 h 207"/>
                <a:gd name="T24" fmla="*/ 509 w 1600"/>
                <a:gd name="T25" fmla="*/ 90 h 207"/>
                <a:gd name="T26" fmla="*/ 763 w 1600"/>
                <a:gd name="T27" fmla="*/ 19 h 207"/>
                <a:gd name="T28" fmla="*/ 602 w 1600"/>
                <a:gd name="T29" fmla="*/ 202 h 207"/>
                <a:gd name="T30" fmla="*/ 663 w 1600"/>
                <a:gd name="T31" fmla="*/ 158 h 207"/>
                <a:gd name="T32" fmla="*/ 848 w 1600"/>
                <a:gd name="T33" fmla="*/ 89 h 207"/>
                <a:gd name="T34" fmla="*/ 758 w 1600"/>
                <a:gd name="T35" fmla="*/ 116 h 207"/>
                <a:gd name="T36" fmla="*/ 663 w 1600"/>
                <a:gd name="T37" fmla="*/ 65 h 207"/>
                <a:gd name="T38" fmla="*/ 786 w 1600"/>
                <a:gd name="T39" fmla="*/ 90 h 207"/>
                <a:gd name="T40" fmla="*/ 866 w 1600"/>
                <a:gd name="T41" fmla="*/ 19 h 207"/>
                <a:gd name="T42" fmla="*/ 1134 w 1600"/>
                <a:gd name="T43" fmla="*/ 65 h 207"/>
                <a:gd name="T44" fmla="*/ 1030 w 1600"/>
                <a:gd name="T45" fmla="*/ 202 h 207"/>
                <a:gd name="T46" fmla="*/ 969 w 1600"/>
                <a:gd name="T47" fmla="*/ 65 h 207"/>
                <a:gd name="T48" fmla="*/ 866 w 1600"/>
                <a:gd name="T49" fmla="*/ 19 h 207"/>
                <a:gd name="T50" fmla="*/ 1230 w 1600"/>
                <a:gd name="T51" fmla="*/ 19 h 207"/>
                <a:gd name="T52" fmla="*/ 1169 w 1600"/>
                <a:gd name="T53" fmla="*/ 202 h 207"/>
                <a:gd name="T54" fmla="*/ 1416 w 1600"/>
                <a:gd name="T55" fmla="*/ 14 h 207"/>
                <a:gd name="T56" fmla="*/ 1416 w 1600"/>
                <a:gd name="T57" fmla="*/ 207 h 207"/>
                <a:gd name="T58" fmla="*/ 1416 w 1600"/>
                <a:gd name="T59" fmla="*/ 14 h 207"/>
                <a:gd name="T60" fmla="*/ 1332 w 1600"/>
                <a:gd name="T61" fmla="*/ 110 h 207"/>
                <a:gd name="T62" fmla="*/ 1501 w 1600"/>
                <a:gd name="T63" fmla="*/ 111 h 207"/>
                <a:gd name="T64" fmla="*/ 1585 w 1600"/>
                <a:gd name="T65" fmla="*/ 19 h 207"/>
                <a:gd name="T66" fmla="*/ 1589 w 1600"/>
                <a:gd name="T67" fmla="*/ 15 h 207"/>
                <a:gd name="T68" fmla="*/ 1581 w 1600"/>
                <a:gd name="T69" fmla="*/ 9 h 207"/>
                <a:gd name="T70" fmla="*/ 1574 w 1600"/>
                <a:gd name="T71" fmla="*/ 28 h 207"/>
                <a:gd name="T72" fmla="*/ 1578 w 1600"/>
                <a:gd name="T73" fmla="*/ 21 h 207"/>
                <a:gd name="T74" fmla="*/ 1584 w 1600"/>
                <a:gd name="T75" fmla="*/ 23 h 207"/>
                <a:gd name="T76" fmla="*/ 1590 w 1600"/>
                <a:gd name="T77" fmla="*/ 28 h 207"/>
                <a:gd name="T78" fmla="*/ 1585 w 1600"/>
                <a:gd name="T79" fmla="*/ 19 h 207"/>
                <a:gd name="T80" fmla="*/ 1579 w 1600"/>
                <a:gd name="T81" fmla="*/ 18 h 207"/>
                <a:gd name="T82" fmla="*/ 1581 w 1600"/>
                <a:gd name="T83" fmla="*/ 12 h 207"/>
                <a:gd name="T84" fmla="*/ 1580 w 1600"/>
                <a:gd name="T85" fmla="*/ 18 h 207"/>
                <a:gd name="T86" fmla="*/ 1563 w 1600"/>
                <a:gd name="T87" fmla="*/ 18 h 207"/>
                <a:gd name="T88" fmla="*/ 1600 w 1600"/>
                <a:gd name="T89" fmla="*/ 18 h 207"/>
                <a:gd name="T90" fmla="*/ 1581 w 1600"/>
                <a:gd name="T91" fmla="*/ 33 h 207"/>
                <a:gd name="T92" fmla="*/ 1581 w 1600"/>
                <a:gd name="T93" fmla="*/ 4 h 207"/>
                <a:gd name="T94" fmla="*/ 1581 w 1600"/>
                <a:gd name="T95" fmla="*/ 33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00" h="207">
                  <a:moveTo>
                    <a:pt x="115" y="18"/>
                  </a:moveTo>
                  <a:cubicBezTo>
                    <a:pt x="0" y="202"/>
                    <a:pt x="0" y="202"/>
                    <a:pt x="0" y="202"/>
                  </a:cubicBezTo>
                  <a:cubicBezTo>
                    <a:pt x="64" y="202"/>
                    <a:pt x="64" y="202"/>
                    <a:pt x="64" y="202"/>
                  </a:cubicBezTo>
                  <a:cubicBezTo>
                    <a:pt x="81" y="175"/>
                    <a:pt x="81" y="175"/>
                    <a:pt x="81" y="175"/>
                  </a:cubicBezTo>
                  <a:cubicBezTo>
                    <a:pt x="217" y="175"/>
                    <a:pt x="217" y="175"/>
                    <a:pt x="217" y="175"/>
                  </a:cubicBezTo>
                  <a:cubicBezTo>
                    <a:pt x="235" y="202"/>
                    <a:pt x="235" y="202"/>
                    <a:pt x="235" y="202"/>
                  </a:cubicBezTo>
                  <a:cubicBezTo>
                    <a:pt x="303" y="202"/>
                    <a:pt x="303" y="202"/>
                    <a:pt x="303" y="202"/>
                  </a:cubicBezTo>
                  <a:cubicBezTo>
                    <a:pt x="188" y="18"/>
                    <a:pt x="188" y="18"/>
                    <a:pt x="188" y="18"/>
                  </a:cubicBezTo>
                  <a:lnTo>
                    <a:pt x="115" y="18"/>
                  </a:lnTo>
                  <a:close/>
                  <a:moveTo>
                    <a:pt x="108" y="131"/>
                  </a:moveTo>
                  <a:cubicBezTo>
                    <a:pt x="149" y="65"/>
                    <a:pt x="149" y="65"/>
                    <a:pt x="149" y="65"/>
                  </a:cubicBezTo>
                  <a:cubicBezTo>
                    <a:pt x="190" y="131"/>
                    <a:pt x="190" y="131"/>
                    <a:pt x="190" y="131"/>
                  </a:cubicBezTo>
                  <a:lnTo>
                    <a:pt x="108" y="131"/>
                  </a:lnTo>
                  <a:close/>
                  <a:moveTo>
                    <a:pt x="486" y="19"/>
                  </a:moveTo>
                  <a:cubicBezTo>
                    <a:pt x="325" y="19"/>
                    <a:pt x="325" y="19"/>
                    <a:pt x="325" y="19"/>
                  </a:cubicBezTo>
                  <a:cubicBezTo>
                    <a:pt x="325" y="202"/>
                    <a:pt x="325" y="202"/>
                    <a:pt x="325" y="202"/>
                  </a:cubicBezTo>
                  <a:cubicBezTo>
                    <a:pt x="386" y="202"/>
                    <a:pt x="386" y="202"/>
                    <a:pt x="386" y="202"/>
                  </a:cubicBezTo>
                  <a:cubicBezTo>
                    <a:pt x="386" y="158"/>
                    <a:pt x="386" y="158"/>
                    <a:pt x="386" y="158"/>
                  </a:cubicBezTo>
                  <a:cubicBezTo>
                    <a:pt x="396" y="158"/>
                    <a:pt x="468" y="158"/>
                    <a:pt x="485" y="158"/>
                  </a:cubicBezTo>
                  <a:cubicBezTo>
                    <a:pt x="535" y="158"/>
                    <a:pt x="571" y="146"/>
                    <a:pt x="571" y="89"/>
                  </a:cubicBezTo>
                  <a:cubicBezTo>
                    <a:pt x="571" y="31"/>
                    <a:pt x="535" y="19"/>
                    <a:pt x="486" y="19"/>
                  </a:cubicBezTo>
                  <a:close/>
                  <a:moveTo>
                    <a:pt x="481" y="116"/>
                  </a:moveTo>
                  <a:cubicBezTo>
                    <a:pt x="468" y="116"/>
                    <a:pt x="397" y="116"/>
                    <a:pt x="386" y="116"/>
                  </a:cubicBezTo>
                  <a:cubicBezTo>
                    <a:pt x="386" y="65"/>
                    <a:pt x="386" y="65"/>
                    <a:pt x="386" y="65"/>
                  </a:cubicBezTo>
                  <a:cubicBezTo>
                    <a:pt x="386" y="65"/>
                    <a:pt x="463" y="65"/>
                    <a:pt x="480" y="65"/>
                  </a:cubicBezTo>
                  <a:cubicBezTo>
                    <a:pt x="503" y="65"/>
                    <a:pt x="509" y="71"/>
                    <a:pt x="509" y="90"/>
                  </a:cubicBezTo>
                  <a:cubicBezTo>
                    <a:pt x="509" y="110"/>
                    <a:pt x="503" y="116"/>
                    <a:pt x="481" y="116"/>
                  </a:cubicBezTo>
                  <a:close/>
                  <a:moveTo>
                    <a:pt x="763" y="19"/>
                  </a:moveTo>
                  <a:cubicBezTo>
                    <a:pt x="602" y="19"/>
                    <a:pt x="602" y="19"/>
                    <a:pt x="602" y="19"/>
                  </a:cubicBezTo>
                  <a:cubicBezTo>
                    <a:pt x="602" y="202"/>
                    <a:pt x="602" y="202"/>
                    <a:pt x="602" y="202"/>
                  </a:cubicBezTo>
                  <a:cubicBezTo>
                    <a:pt x="663" y="202"/>
                    <a:pt x="663" y="202"/>
                    <a:pt x="663" y="202"/>
                  </a:cubicBezTo>
                  <a:cubicBezTo>
                    <a:pt x="663" y="158"/>
                    <a:pt x="663" y="158"/>
                    <a:pt x="663" y="158"/>
                  </a:cubicBezTo>
                  <a:cubicBezTo>
                    <a:pt x="673" y="158"/>
                    <a:pt x="745" y="158"/>
                    <a:pt x="762" y="158"/>
                  </a:cubicBezTo>
                  <a:cubicBezTo>
                    <a:pt x="812" y="158"/>
                    <a:pt x="848" y="146"/>
                    <a:pt x="848" y="89"/>
                  </a:cubicBezTo>
                  <a:cubicBezTo>
                    <a:pt x="848" y="31"/>
                    <a:pt x="812" y="19"/>
                    <a:pt x="763" y="19"/>
                  </a:cubicBezTo>
                  <a:close/>
                  <a:moveTo>
                    <a:pt x="758" y="116"/>
                  </a:moveTo>
                  <a:cubicBezTo>
                    <a:pt x="745" y="116"/>
                    <a:pt x="674" y="116"/>
                    <a:pt x="663" y="116"/>
                  </a:cubicBezTo>
                  <a:cubicBezTo>
                    <a:pt x="663" y="65"/>
                    <a:pt x="663" y="65"/>
                    <a:pt x="663" y="65"/>
                  </a:cubicBezTo>
                  <a:cubicBezTo>
                    <a:pt x="663" y="65"/>
                    <a:pt x="740" y="65"/>
                    <a:pt x="757" y="65"/>
                  </a:cubicBezTo>
                  <a:cubicBezTo>
                    <a:pt x="780" y="65"/>
                    <a:pt x="786" y="71"/>
                    <a:pt x="786" y="90"/>
                  </a:cubicBezTo>
                  <a:cubicBezTo>
                    <a:pt x="786" y="110"/>
                    <a:pt x="780" y="116"/>
                    <a:pt x="758" y="116"/>
                  </a:cubicBezTo>
                  <a:close/>
                  <a:moveTo>
                    <a:pt x="866" y="19"/>
                  </a:moveTo>
                  <a:cubicBezTo>
                    <a:pt x="1134" y="19"/>
                    <a:pt x="1134" y="19"/>
                    <a:pt x="1134" y="19"/>
                  </a:cubicBezTo>
                  <a:cubicBezTo>
                    <a:pt x="1134" y="65"/>
                    <a:pt x="1134" y="65"/>
                    <a:pt x="1134" y="65"/>
                  </a:cubicBezTo>
                  <a:cubicBezTo>
                    <a:pt x="1030" y="65"/>
                    <a:pt x="1030" y="65"/>
                    <a:pt x="1030" y="65"/>
                  </a:cubicBezTo>
                  <a:cubicBezTo>
                    <a:pt x="1030" y="202"/>
                    <a:pt x="1030" y="202"/>
                    <a:pt x="1030" y="202"/>
                  </a:cubicBezTo>
                  <a:cubicBezTo>
                    <a:pt x="969" y="202"/>
                    <a:pt x="969" y="202"/>
                    <a:pt x="969" y="202"/>
                  </a:cubicBezTo>
                  <a:cubicBezTo>
                    <a:pt x="969" y="65"/>
                    <a:pt x="969" y="65"/>
                    <a:pt x="969" y="65"/>
                  </a:cubicBezTo>
                  <a:cubicBezTo>
                    <a:pt x="866" y="65"/>
                    <a:pt x="866" y="65"/>
                    <a:pt x="866" y="65"/>
                  </a:cubicBezTo>
                  <a:lnTo>
                    <a:pt x="866" y="19"/>
                  </a:lnTo>
                  <a:close/>
                  <a:moveTo>
                    <a:pt x="1169" y="19"/>
                  </a:moveTo>
                  <a:cubicBezTo>
                    <a:pt x="1230" y="19"/>
                    <a:pt x="1230" y="19"/>
                    <a:pt x="1230" y="19"/>
                  </a:cubicBezTo>
                  <a:cubicBezTo>
                    <a:pt x="1230" y="202"/>
                    <a:pt x="1230" y="202"/>
                    <a:pt x="1230" y="202"/>
                  </a:cubicBezTo>
                  <a:cubicBezTo>
                    <a:pt x="1169" y="202"/>
                    <a:pt x="1169" y="202"/>
                    <a:pt x="1169" y="202"/>
                  </a:cubicBezTo>
                  <a:lnTo>
                    <a:pt x="1169" y="19"/>
                  </a:lnTo>
                  <a:close/>
                  <a:moveTo>
                    <a:pt x="1416" y="14"/>
                  </a:moveTo>
                  <a:cubicBezTo>
                    <a:pt x="1312" y="14"/>
                    <a:pt x="1265" y="30"/>
                    <a:pt x="1265" y="111"/>
                  </a:cubicBezTo>
                  <a:cubicBezTo>
                    <a:pt x="1265" y="191"/>
                    <a:pt x="1311" y="207"/>
                    <a:pt x="1416" y="207"/>
                  </a:cubicBezTo>
                  <a:cubicBezTo>
                    <a:pt x="1520" y="207"/>
                    <a:pt x="1567" y="191"/>
                    <a:pt x="1567" y="110"/>
                  </a:cubicBezTo>
                  <a:cubicBezTo>
                    <a:pt x="1567" y="30"/>
                    <a:pt x="1520" y="14"/>
                    <a:pt x="1416" y="14"/>
                  </a:cubicBezTo>
                  <a:close/>
                  <a:moveTo>
                    <a:pt x="1416" y="162"/>
                  </a:moveTo>
                  <a:cubicBezTo>
                    <a:pt x="1350" y="162"/>
                    <a:pt x="1332" y="158"/>
                    <a:pt x="1332" y="110"/>
                  </a:cubicBezTo>
                  <a:cubicBezTo>
                    <a:pt x="1332" y="63"/>
                    <a:pt x="1350" y="60"/>
                    <a:pt x="1416" y="60"/>
                  </a:cubicBezTo>
                  <a:cubicBezTo>
                    <a:pt x="1481" y="60"/>
                    <a:pt x="1501" y="63"/>
                    <a:pt x="1501" y="111"/>
                  </a:cubicBezTo>
                  <a:cubicBezTo>
                    <a:pt x="1501" y="158"/>
                    <a:pt x="1483" y="162"/>
                    <a:pt x="1416" y="162"/>
                  </a:cubicBezTo>
                  <a:close/>
                  <a:moveTo>
                    <a:pt x="1585" y="19"/>
                  </a:moveTo>
                  <a:cubicBezTo>
                    <a:pt x="1585" y="19"/>
                    <a:pt x="1585" y="19"/>
                    <a:pt x="1585" y="19"/>
                  </a:cubicBezTo>
                  <a:cubicBezTo>
                    <a:pt x="1588" y="18"/>
                    <a:pt x="1589" y="17"/>
                    <a:pt x="1589" y="15"/>
                  </a:cubicBezTo>
                  <a:cubicBezTo>
                    <a:pt x="1589" y="13"/>
                    <a:pt x="1588" y="11"/>
                    <a:pt x="1587" y="11"/>
                  </a:cubicBezTo>
                  <a:cubicBezTo>
                    <a:pt x="1586" y="10"/>
                    <a:pt x="1585" y="9"/>
                    <a:pt x="1581" y="9"/>
                  </a:cubicBezTo>
                  <a:cubicBezTo>
                    <a:pt x="1578" y="9"/>
                    <a:pt x="1576" y="9"/>
                    <a:pt x="1574" y="10"/>
                  </a:cubicBezTo>
                  <a:cubicBezTo>
                    <a:pt x="1574" y="28"/>
                    <a:pt x="1574" y="28"/>
                    <a:pt x="1574" y="28"/>
                  </a:cubicBezTo>
                  <a:cubicBezTo>
                    <a:pt x="1578" y="28"/>
                    <a:pt x="1578" y="28"/>
                    <a:pt x="1578" y="28"/>
                  </a:cubicBezTo>
                  <a:cubicBezTo>
                    <a:pt x="1578" y="21"/>
                    <a:pt x="1578" y="21"/>
                    <a:pt x="1578" y="21"/>
                  </a:cubicBezTo>
                  <a:cubicBezTo>
                    <a:pt x="1580" y="21"/>
                    <a:pt x="1580" y="21"/>
                    <a:pt x="1580" y="21"/>
                  </a:cubicBezTo>
                  <a:cubicBezTo>
                    <a:pt x="1583" y="21"/>
                    <a:pt x="1584" y="22"/>
                    <a:pt x="1584" y="23"/>
                  </a:cubicBezTo>
                  <a:cubicBezTo>
                    <a:pt x="1585" y="26"/>
                    <a:pt x="1585" y="27"/>
                    <a:pt x="1586" y="28"/>
                  </a:cubicBezTo>
                  <a:cubicBezTo>
                    <a:pt x="1590" y="28"/>
                    <a:pt x="1590" y="28"/>
                    <a:pt x="1590" y="28"/>
                  </a:cubicBezTo>
                  <a:cubicBezTo>
                    <a:pt x="1590" y="27"/>
                    <a:pt x="1589" y="26"/>
                    <a:pt x="1589" y="23"/>
                  </a:cubicBezTo>
                  <a:cubicBezTo>
                    <a:pt x="1588" y="21"/>
                    <a:pt x="1587" y="20"/>
                    <a:pt x="1585" y="19"/>
                  </a:cubicBezTo>
                  <a:close/>
                  <a:moveTo>
                    <a:pt x="1580" y="18"/>
                  </a:moveTo>
                  <a:cubicBezTo>
                    <a:pt x="1579" y="18"/>
                    <a:pt x="1579" y="18"/>
                    <a:pt x="1579" y="18"/>
                  </a:cubicBezTo>
                  <a:cubicBezTo>
                    <a:pt x="1579" y="12"/>
                    <a:pt x="1579" y="12"/>
                    <a:pt x="1579" y="12"/>
                  </a:cubicBezTo>
                  <a:cubicBezTo>
                    <a:pt x="1579" y="12"/>
                    <a:pt x="1580" y="12"/>
                    <a:pt x="1581" y="12"/>
                  </a:cubicBezTo>
                  <a:cubicBezTo>
                    <a:pt x="1583" y="12"/>
                    <a:pt x="1585" y="13"/>
                    <a:pt x="1585" y="15"/>
                  </a:cubicBezTo>
                  <a:cubicBezTo>
                    <a:pt x="1585" y="17"/>
                    <a:pt x="1583" y="18"/>
                    <a:pt x="1580" y="18"/>
                  </a:cubicBezTo>
                  <a:close/>
                  <a:moveTo>
                    <a:pt x="1581" y="0"/>
                  </a:moveTo>
                  <a:cubicBezTo>
                    <a:pt x="1571" y="0"/>
                    <a:pt x="1563" y="8"/>
                    <a:pt x="1563" y="18"/>
                  </a:cubicBezTo>
                  <a:cubicBezTo>
                    <a:pt x="1563" y="29"/>
                    <a:pt x="1571" y="37"/>
                    <a:pt x="1581" y="37"/>
                  </a:cubicBezTo>
                  <a:cubicBezTo>
                    <a:pt x="1592" y="37"/>
                    <a:pt x="1600" y="29"/>
                    <a:pt x="1600" y="18"/>
                  </a:cubicBezTo>
                  <a:cubicBezTo>
                    <a:pt x="1600" y="8"/>
                    <a:pt x="1592" y="0"/>
                    <a:pt x="1581" y="0"/>
                  </a:cubicBezTo>
                  <a:close/>
                  <a:moveTo>
                    <a:pt x="1581" y="33"/>
                  </a:moveTo>
                  <a:cubicBezTo>
                    <a:pt x="1573" y="33"/>
                    <a:pt x="1567" y="26"/>
                    <a:pt x="1567" y="18"/>
                  </a:cubicBezTo>
                  <a:cubicBezTo>
                    <a:pt x="1567" y="10"/>
                    <a:pt x="1573" y="4"/>
                    <a:pt x="1581" y="4"/>
                  </a:cubicBezTo>
                  <a:cubicBezTo>
                    <a:pt x="1589" y="4"/>
                    <a:pt x="1595" y="10"/>
                    <a:pt x="1595" y="19"/>
                  </a:cubicBezTo>
                  <a:cubicBezTo>
                    <a:pt x="1595" y="26"/>
                    <a:pt x="1589" y="33"/>
                    <a:pt x="1581" y="33"/>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1" y="10170"/>
            <a:ext cx="8229601" cy="904230"/>
          </a:xfrm>
          <a:prstGeom prst="rect">
            <a:avLst/>
          </a:prstGeom>
        </p:spPr>
        <p:txBody>
          <a:bodyPr vert="horz" lIns="0" tIns="60912" rIns="0" bIns="60912" rtlCol="0" anchor="ctr">
            <a:normAutofit/>
          </a:bodyPr>
          <a:lstStyle/>
          <a:p>
            <a:r>
              <a:rPr lang="en-US"/>
              <a:t>Click to edit Master title style</a:t>
            </a:r>
            <a:endParaRPr lang="en-US" dirty="0"/>
          </a:p>
        </p:txBody>
      </p:sp>
      <p:sp>
        <p:nvSpPr>
          <p:cNvPr id="21" name="Footer Placeholder 4"/>
          <p:cNvSpPr txBox="1">
            <a:spLocks/>
          </p:cNvSpPr>
          <p:nvPr userDrawn="1"/>
        </p:nvSpPr>
        <p:spPr>
          <a:xfrm>
            <a:off x="436961" y="4879547"/>
            <a:ext cx="2097730" cy="262265"/>
          </a:xfrm>
          <a:prstGeom prst="rect">
            <a:avLst/>
          </a:prstGeom>
        </p:spPr>
        <p:txBody>
          <a:bodyPr vert="horz" lIns="0" tIns="0" rIns="0" bIns="0" rtlCol="0" anchor="ctr"/>
          <a:lstStyle>
            <a:defPPr>
              <a:defRPr lang="en-US"/>
            </a:defPPr>
            <a:lvl1pPr algn="l" rtl="0" fontAlgn="base">
              <a:spcBef>
                <a:spcPct val="0"/>
              </a:spcBef>
              <a:spcAft>
                <a:spcPct val="0"/>
              </a:spcAft>
              <a:defRPr sz="675" kern="1200">
                <a:solidFill>
                  <a:schemeClr val="accent2"/>
                </a:solidFill>
                <a:latin typeface="+mn-lt"/>
                <a:ea typeface="+mn-ea"/>
                <a:cs typeface="+mn-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r>
              <a:rPr lang="en-US" dirty="0">
                <a:solidFill>
                  <a:srgbClr val="7E848B"/>
                </a:solidFill>
                <a:ea typeface="+mn-ea"/>
              </a:rPr>
              <a:t>© 2020 Apptio, All rights reserved (V2001-1)</a:t>
            </a:r>
          </a:p>
        </p:txBody>
      </p:sp>
      <p:sp>
        <p:nvSpPr>
          <p:cNvPr id="22" name="Slide Number Placeholder 5"/>
          <p:cNvSpPr txBox="1">
            <a:spLocks/>
          </p:cNvSpPr>
          <p:nvPr userDrawn="1"/>
        </p:nvSpPr>
        <p:spPr>
          <a:xfrm>
            <a:off x="-1192" y="4879547"/>
            <a:ext cx="339090" cy="262265"/>
          </a:xfrm>
          <a:prstGeom prst="rect">
            <a:avLst/>
          </a:prstGeom>
        </p:spPr>
        <p:txBody>
          <a:bodyPr vert="horz" lIns="0" tIns="0" rIns="0" bIns="0" rtlCol="0" anchor="ctr"/>
          <a:lstStyle>
            <a:defPPr>
              <a:defRPr lang="en-US"/>
            </a:defPPr>
            <a:lvl1pPr algn="r" rtl="0" fontAlgn="base">
              <a:spcBef>
                <a:spcPct val="0"/>
              </a:spcBef>
              <a:spcAft>
                <a:spcPct val="0"/>
              </a:spcAft>
              <a:defRPr sz="788" b="1" kern="1200">
                <a:solidFill>
                  <a:schemeClr val="accent1"/>
                </a:solidFill>
                <a:latin typeface="+mj-lt"/>
                <a:ea typeface="+mj-ea"/>
                <a:cs typeface="+mj-cs"/>
              </a:defRPr>
            </a:lvl1pPr>
            <a:lvl2pPr marL="456835" algn="l" rtl="0" fontAlgn="base">
              <a:spcBef>
                <a:spcPct val="0"/>
              </a:spcBef>
              <a:spcAft>
                <a:spcPct val="0"/>
              </a:spcAft>
              <a:defRPr kern="1200">
                <a:solidFill>
                  <a:schemeClr val="tx1"/>
                </a:solidFill>
                <a:latin typeface="+mj-lt"/>
                <a:ea typeface="+mj-ea"/>
                <a:cs typeface="+mj-cs"/>
              </a:defRPr>
            </a:lvl2pPr>
            <a:lvl3pPr marL="913670" algn="l" rtl="0" fontAlgn="base">
              <a:spcBef>
                <a:spcPct val="0"/>
              </a:spcBef>
              <a:spcAft>
                <a:spcPct val="0"/>
              </a:spcAft>
              <a:defRPr kern="1200">
                <a:solidFill>
                  <a:schemeClr val="tx1"/>
                </a:solidFill>
                <a:latin typeface="+mj-lt"/>
                <a:ea typeface="+mj-ea"/>
                <a:cs typeface="+mj-cs"/>
              </a:defRPr>
            </a:lvl3pPr>
            <a:lvl4pPr marL="1370505" algn="l" rtl="0" fontAlgn="base">
              <a:spcBef>
                <a:spcPct val="0"/>
              </a:spcBef>
              <a:spcAft>
                <a:spcPct val="0"/>
              </a:spcAft>
              <a:defRPr kern="1200">
                <a:solidFill>
                  <a:schemeClr val="tx1"/>
                </a:solidFill>
                <a:latin typeface="+mj-lt"/>
                <a:ea typeface="+mj-ea"/>
                <a:cs typeface="+mj-cs"/>
              </a:defRPr>
            </a:lvl4pPr>
            <a:lvl5pPr marL="1827336" algn="l" rtl="0" fontAlgn="base">
              <a:spcBef>
                <a:spcPct val="0"/>
              </a:spcBef>
              <a:spcAft>
                <a:spcPct val="0"/>
              </a:spcAft>
              <a:defRPr kern="1200">
                <a:solidFill>
                  <a:schemeClr val="tx1"/>
                </a:solidFill>
                <a:latin typeface="+mj-lt"/>
                <a:ea typeface="+mj-ea"/>
                <a:cs typeface="+mj-cs"/>
              </a:defRPr>
            </a:lvl5pPr>
            <a:lvl6pPr marL="2284166" algn="l" defTabSz="913670" rtl="0" eaLnBrk="1" latinLnBrk="0" hangingPunct="1">
              <a:defRPr kern="1200">
                <a:solidFill>
                  <a:schemeClr val="tx1"/>
                </a:solidFill>
                <a:latin typeface="+mj-lt"/>
                <a:ea typeface="+mj-ea"/>
                <a:cs typeface="+mj-cs"/>
              </a:defRPr>
            </a:lvl6pPr>
            <a:lvl7pPr marL="2741009" algn="l" defTabSz="913670" rtl="0" eaLnBrk="1" latinLnBrk="0" hangingPunct="1">
              <a:defRPr kern="1200">
                <a:solidFill>
                  <a:schemeClr val="tx1"/>
                </a:solidFill>
                <a:latin typeface="+mj-lt"/>
                <a:ea typeface="+mj-ea"/>
                <a:cs typeface="+mj-cs"/>
              </a:defRPr>
            </a:lvl7pPr>
            <a:lvl8pPr marL="3197838" algn="l" defTabSz="913670" rtl="0" eaLnBrk="1" latinLnBrk="0" hangingPunct="1">
              <a:defRPr kern="1200">
                <a:solidFill>
                  <a:schemeClr val="tx1"/>
                </a:solidFill>
                <a:latin typeface="+mj-lt"/>
                <a:ea typeface="+mj-ea"/>
                <a:cs typeface="+mj-cs"/>
              </a:defRPr>
            </a:lvl8pPr>
            <a:lvl9pPr marL="3654669" algn="l" defTabSz="913670" rtl="0" eaLnBrk="1" latinLnBrk="0" hangingPunct="1">
              <a:defRPr kern="1200">
                <a:solidFill>
                  <a:schemeClr val="tx1"/>
                </a:solidFill>
                <a:latin typeface="+mj-lt"/>
                <a:ea typeface="+mj-ea"/>
                <a:cs typeface="+mj-cs"/>
              </a:defRPr>
            </a:lvl9pPr>
          </a:lstStyle>
          <a:p>
            <a:pPr defTabSz="913708" fontAlgn="auto">
              <a:spcBef>
                <a:spcPts val="0"/>
              </a:spcBef>
              <a:spcAft>
                <a:spcPts val="0"/>
              </a:spcAft>
            </a:pPr>
            <a:fld id="{4C1362D4-5ABD-4326-94E6-7A5ADE3C9964}" type="slidenum">
              <a:rPr lang="en-US" smtClean="0">
                <a:solidFill>
                  <a:srgbClr val="FF661C"/>
                </a:solidFill>
                <a:ea typeface="+mn-ea"/>
              </a:rPr>
              <a:pPr defTabSz="913708" fontAlgn="auto">
                <a:spcBef>
                  <a:spcPts val="0"/>
                </a:spcBef>
                <a:spcAft>
                  <a:spcPts val="0"/>
                </a:spcAft>
              </a:pPr>
              <a:t>‹#›</a:t>
            </a:fld>
            <a:endParaRPr lang="en-US" dirty="0">
              <a:solidFill>
                <a:srgbClr val="FF661C"/>
              </a:solidFill>
              <a:ea typeface="+mn-ea"/>
            </a:endParaRPr>
          </a:p>
        </p:txBody>
      </p:sp>
      <p:sp>
        <p:nvSpPr>
          <p:cNvPr id="5" name="Text Placeholder 4"/>
          <p:cNvSpPr>
            <a:spLocks noGrp="1"/>
          </p:cNvSpPr>
          <p:nvPr>
            <p:ph type="body" idx="1"/>
          </p:nvPr>
        </p:nvSpPr>
        <p:spPr>
          <a:xfrm>
            <a:off x="457201" y="914401"/>
            <a:ext cx="8229601" cy="3714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36629861"/>
      </p:ext>
    </p:extLst>
  </p:cSld>
  <p:clrMap bg1="lt1" tx1="dk1" bg2="lt2" tx2="dk2" accent1="accent1" accent2="accent2" accent3="accent3" accent4="accent4" accent5="accent5" accent6="accent6" hlink="hlink" folHlink="folHlink"/>
  <p:sldLayoutIdLst>
    <p:sldLayoutId id="2147484008" r:id="rId1"/>
    <p:sldLayoutId id="2147483870" r:id="rId2"/>
    <p:sldLayoutId id="2147483871" r:id="rId3"/>
    <p:sldLayoutId id="2147484009" r:id="rId4"/>
    <p:sldLayoutId id="2147483873" r:id="rId5"/>
    <p:sldLayoutId id="2147483874" r:id="rId6"/>
    <p:sldLayoutId id="2147483875" r:id="rId7"/>
    <p:sldLayoutId id="2147483876" r:id="rId8"/>
    <p:sldLayoutId id="2147483877" r:id="rId9"/>
    <p:sldLayoutId id="2147483878" r:id="rId10"/>
    <p:sldLayoutId id="2147483879" r:id="rId11"/>
    <p:sldLayoutId id="2147484014" r:id="rId12"/>
    <p:sldLayoutId id="2147483880" r:id="rId13"/>
    <p:sldLayoutId id="2147483882" r:id="rId14"/>
    <p:sldLayoutId id="2147484011" r:id="rId15"/>
    <p:sldLayoutId id="2147484012" r:id="rId16"/>
    <p:sldLayoutId id="2147484013"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3708" rtl="0" eaLnBrk="1" latinLnBrk="0" hangingPunct="1">
        <a:lnSpc>
          <a:spcPct val="80000"/>
        </a:lnSpc>
        <a:spcBef>
          <a:spcPct val="0"/>
        </a:spcBef>
        <a:buNone/>
        <a:defRPr sz="3000" b="1" kern="1200" cap="none" baseline="0">
          <a:solidFill>
            <a:schemeClr val="tx1"/>
          </a:solidFill>
          <a:latin typeface="+mj-lt"/>
          <a:ea typeface="+mj-ea"/>
          <a:cs typeface="+mj-cs"/>
        </a:defRPr>
      </a:lvl1pPr>
    </p:titleStyle>
    <p:bodyStyle>
      <a:lvl1pPr marL="274320" indent="-274320" algn="l" defTabSz="913708" rtl="0" eaLnBrk="1" latinLnBrk="0" hangingPunct="1">
        <a:spcBef>
          <a:spcPct val="20000"/>
        </a:spcBef>
        <a:buClr>
          <a:schemeClr val="accent1"/>
        </a:buClr>
        <a:buSzPct val="100000"/>
        <a:buFont typeface="Segoe UI Historic" panose="020B0502040204020203" pitchFamily="34" charset="0"/>
        <a:buChar char="◾"/>
        <a:defRPr lang="en-US" sz="2100" b="0" kern="1200" dirty="0" smtClean="0">
          <a:solidFill>
            <a:schemeClr val="tx1"/>
          </a:solidFill>
          <a:latin typeface="+mn-lt"/>
          <a:ea typeface="+mn-ea"/>
          <a:cs typeface="+mn-cs"/>
        </a:defRPr>
      </a:lvl1pPr>
      <a:lvl2pPr marL="574675" indent="-228600" algn="l" defTabSz="913708" rtl="0" eaLnBrk="1" latinLnBrk="0" hangingPunct="1">
        <a:spcBef>
          <a:spcPct val="20000"/>
        </a:spcBef>
        <a:buClr>
          <a:schemeClr val="accent1"/>
        </a:buClr>
        <a:buSzPct val="100000"/>
        <a:buFont typeface="Segoe UI Historic" panose="020B0502040204020203" pitchFamily="34" charset="0"/>
        <a:buChar char="◾"/>
        <a:defRPr lang="en-US" sz="1800" b="0" kern="1200" dirty="0" smtClean="0">
          <a:solidFill>
            <a:schemeClr val="tx1"/>
          </a:solidFill>
          <a:latin typeface="+mn-lt"/>
          <a:ea typeface="+mn-ea"/>
          <a:cs typeface="+mn-cs"/>
        </a:defRPr>
      </a:lvl2pPr>
      <a:lvl3pPr marL="766763" indent="-176213" algn="l" defTabSz="913708" rtl="0" eaLnBrk="1" latinLnBrk="0" hangingPunct="1">
        <a:spcBef>
          <a:spcPct val="20000"/>
        </a:spcBef>
        <a:buClr>
          <a:schemeClr val="accent1"/>
        </a:buClr>
        <a:buSzPct val="100000"/>
        <a:buFont typeface="Segoe UI Historic" panose="020B0502040204020203" pitchFamily="34" charset="0"/>
        <a:buChar char="◾"/>
        <a:defRPr lang="en-US" sz="1500" b="0" kern="1200" dirty="0" smtClean="0">
          <a:solidFill>
            <a:schemeClr val="tx1"/>
          </a:solidFill>
          <a:latin typeface="+mn-lt"/>
          <a:ea typeface="+mn-ea"/>
          <a:cs typeface="+mn-cs"/>
        </a:defRPr>
      </a:lvl3pPr>
      <a:lvl4pPr marL="973138" indent="-153988" algn="l" defTabSz="913708" rtl="0" eaLnBrk="1" latinLnBrk="0" hangingPunct="1">
        <a:spcBef>
          <a:spcPct val="20000"/>
        </a:spcBef>
        <a:buClr>
          <a:schemeClr val="accent1"/>
        </a:buClr>
        <a:buSzPct val="100000"/>
        <a:buFont typeface="Segoe UI Historic" panose="020B0502040204020203" pitchFamily="34" charset="0"/>
        <a:buChar char="◾"/>
        <a:defRPr lang="en-US" sz="1350" b="0" kern="1200" dirty="0" smtClean="0">
          <a:solidFill>
            <a:schemeClr val="tx1"/>
          </a:solidFill>
          <a:latin typeface="+mn-lt"/>
          <a:ea typeface="+mn-ea"/>
          <a:cs typeface="+mn-cs"/>
        </a:defRPr>
      </a:lvl4pPr>
      <a:lvl5pPr marL="1143000" indent="-125413" algn="l" defTabSz="913708" rtl="0" eaLnBrk="1" latinLnBrk="0" hangingPunct="1">
        <a:spcBef>
          <a:spcPct val="20000"/>
        </a:spcBef>
        <a:buClr>
          <a:schemeClr val="accent1"/>
        </a:buClr>
        <a:buSzPct val="100000"/>
        <a:buFont typeface="Segoe UI Historic" panose="020B0502040204020203" pitchFamily="34" charset="0"/>
        <a:buChar char="◾"/>
        <a:defRPr lang="en-US" sz="1350" b="0" kern="1200" dirty="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p:bodyStyle>
    <p:otherStyle>
      <a:defPPr>
        <a:defRPr lang="en-US"/>
      </a:defPPr>
      <a:lvl1pPr marL="0" algn="l" defTabSz="913708" rtl="0" eaLnBrk="1" latinLnBrk="0" hangingPunct="1">
        <a:defRPr sz="1800" kern="1200">
          <a:solidFill>
            <a:schemeClr val="tx1"/>
          </a:solidFill>
          <a:latin typeface="+mn-lt"/>
          <a:ea typeface="+mn-ea"/>
          <a:cs typeface="+mn-cs"/>
        </a:defRPr>
      </a:lvl1pPr>
      <a:lvl2pPr marL="456854" algn="l" defTabSz="913708" rtl="0" eaLnBrk="1" latinLnBrk="0" hangingPunct="1">
        <a:defRPr sz="1800" kern="1200">
          <a:solidFill>
            <a:schemeClr val="tx1"/>
          </a:solidFill>
          <a:latin typeface="+mn-lt"/>
          <a:ea typeface="+mn-ea"/>
          <a:cs typeface="+mn-cs"/>
        </a:defRPr>
      </a:lvl2pPr>
      <a:lvl3pPr marL="913708" algn="l" defTabSz="913708" rtl="0" eaLnBrk="1" latinLnBrk="0" hangingPunct="1">
        <a:defRPr sz="1800" kern="1200">
          <a:solidFill>
            <a:schemeClr val="tx1"/>
          </a:solidFill>
          <a:latin typeface="+mn-lt"/>
          <a:ea typeface="+mn-ea"/>
          <a:cs typeface="+mn-cs"/>
        </a:defRPr>
      </a:lvl3pPr>
      <a:lvl4pPr marL="1370562" algn="l" defTabSz="913708" rtl="0" eaLnBrk="1" latinLnBrk="0" hangingPunct="1">
        <a:defRPr sz="1800" kern="1200">
          <a:solidFill>
            <a:schemeClr val="tx1"/>
          </a:solidFill>
          <a:latin typeface="+mn-lt"/>
          <a:ea typeface="+mn-ea"/>
          <a:cs typeface="+mn-cs"/>
        </a:defRPr>
      </a:lvl4pPr>
      <a:lvl5pPr marL="1827413" algn="l" defTabSz="913708" rtl="0" eaLnBrk="1" latinLnBrk="0" hangingPunct="1">
        <a:defRPr sz="1800" kern="1200">
          <a:solidFill>
            <a:schemeClr val="tx1"/>
          </a:solidFill>
          <a:latin typeface="+mn-lt"/>
          <a:ea typeface="+mn-ea"/>
          <a:cs typeface="+mn-cs"/>
        </a:defRPr>
      </a:lvl5pPr>
      <a:lvl6pPr marL="2284262" algn="l" defTabSz="913708" rtl="0" eaLnBrk="1" latinLnBrk="0" hangingPunct="1">
        <a:defRPr sz="1800" kern="1200">
          <a:solidFill>
            <a:schemeClr val="tx1"/>
          </a:solidFill>
          <a:latin typeface="+mn-lt"/>
          <a:ea typeface="+mn-ea"/>
          <a:cs typeface="+mn-cs"/>
        </a:defRPr>
      </a:lvl6pPr>
      <a:lvl7pPr marL="2741123" algn="l" defTabSz="913708" rtl="0" eaLnBrk="1" latinLnBrk="0" hangingPunct="1">
        <a:defRPr sz="1800" kern="1200">
          <a:solidFill>
            <a:schemeClr val="tx1"/>
          </a:solidFill>
          <a:latin typeface="+mn-lt"/>
          <a:ea typeface="+mn-ea"/>
          <a:cs typeface="+mn-cs"/>
        </a:defRPr>
      </a:lvl7pPr>
      <a:lvl8pPr marL="3197972" algn="l" defTabSz="913708" rtl="0" eaLnBrk="1" latinLnBrk="0" hangingPunct="1">
        <a:defRPr sz="1800" kern="1200">
          <a:solidFill>
            <a:schemeClr val="tx1"/>
          </a:solidFill>
          <a:latin typeface="+mn-lt"/>
          <a:ea typeface="+mn-ea"/>
          <a:cs typeface="+mn-cs"/>
        </a:defRPr>
      </a:lvl8pPr>
      <a:lvl9pPr marL="3654822" algn="l" defTabSz="91370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916"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hyperlink" Target="https://tbmcouncil.jiveon.com/community/apptio/education-services/launch-ki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6CE3E93-EF66-437A-A1DA-4E397C2A93F0}"/>
              </a:ext>
            </a:extLst>
          </p:cNvPr>
          <p:cNvSpPr>
            <a:spLocks noGrp="1"/>
          </p:cNvSpPr>
          <p:nvPr>
            <p:ph type="ctrTitle"/>
          </p:nvPr>
        </p:nvSpPr>
        <p:spPr/>
        <p:txBody>
          <a:bodyPr/>
          <a:lstStyle/>
          <a:p>
            <a:r>
              <a:rPr lang="en-US" dirty="0"/>
              <a:t>Stop, Drop, &amp; Adopt</a:t>
            </a:r>
          </a:p>
        </p:txBody>
      </p:sp>
      <p:sp>
        <p:nvSpPr>
          <p:cNvPr id="11" name="Text Placeholder 10">
            <a:extLst>
              <a:ext uri="{FF2B5EF4-FFF2-40B4-BE49-F238E27FC236}">
                <a16:creationId xmlns:a16="http://schemas.microsoft.com/office/drawing/2014/main" id="{8C80D259-1707-4811-A2D8-94F9019E4A76}"/>
              </a:ext>
            </a:extLst>
          </p:cNvPr>
          <p:cNvSpPr>
            <a:spLocks noGrp="1"/>
          </p:cNvSpPr>
          <p:nvPr>
            <p:ph type="body" sz="quarter" idx="13"/>
          </p:nvPr>
        </p:nvSpPr>
        <p:spPr/>
        <p:txBody>
          <a:bodyPr/>
          <a:lstStyle/>
          <a:p>
            <a:r>
              <a:rPr lang="en-US" dirty="0"/>
              <a:t>Kendra Elliott</a:t>
            </a:r>
          </a:p>
        </p:txBody>
      </p:sp>
      <p:sp>
        <p:nvSpPr>
          <p:cNvPr id="12" name="Text Placeholder 11">
            <a:extLst>
              <a:ext uri="{FF2B5EF4-FFF2-40B4-BE49-F238E27FC236}">
                <a16:creationId xmlns:a16="http://schemas.microsoft.com/office/drawing/2014/main" id="{32FD5683-ED85-4AEE-AF68-2914A267AED1}"/>
              </a:ext>
            </a:extLst>
          </p:cNvPr>
          <p:cNvSpPr>
            <a:spLocks noGrp="1"/>
          </p:cNvSpPr>
          <p:nvPr>
            <p:ph type="body" sz="quarter" idx="14"/>
          </p:nvPr>
        </p:nvSpPr>
        <p:spPr/>
        <p:txBody>
          <a:bodyPr>
            <a:normAutofit/>
          </a:bodyPr>
          <a:lstStyle/>
          <a:p>
            <a:r>
              <a:rPr lang="en-US" dirty="0"/>
              <a:t>Sr. Customer Success Manager</a:t>
            </a:r>
          </a:p>
        </p:txBody>
      </p:sp>
      <p:sp>
        <p:nvSpPr>
          <p:cNvPr id="13" name="Text Placeholder 12">
            <a:extLst>
              <a:ext uri="{FF2B5EF4-FFF2-40B4-BE49-F238E27FC236}">
                <a16:creationId xmlns:a16="http://schemas.microsoft.com/office/drawing/2014/main" id="{DA20DCFC-E696-4C9F-8BBF-134FF51DAC0C}"/>
              </a:ext>
            </a:extLst>
          </p:cNvPr>
          <p:cNvSpPr>
            <a:spLocks noGrp="1"/>
          </p:cNvSpPr>
          <p:nvPr>
            <p:ph type="body" sz="quarter" idx="15"/>
          </p:nvPr>
        </p:nvSpPr>
        <p:spPr>
          <a:xfrm>
            <a:off x="3309723" y="3977353"/>
            <a:ext cx="5595371" cy="311191"/>
          </a:xfrm>
        </p:spPr>
        <p:txBody>
          <a:bodyPr/>
          <a:lstStyle/>
          <a:p>
            <a:r>
              <a:rPr lang="en-US" b="1" dirty="0">
                <a:solidFill>
                  <a:schemeClr val="accent1"/>
                </a:solidFill>
              </a:rPr>
              <a:t>January 28, 2020</a:t>
            </a:r>
          </a:p>
        </p:txBody>
      </p:sp>
      <p:sp>
        <p:nvSpPr>
          <p:cNvPr id="6" name="Text Placeholder 10">
            <a:extLst>
              <a:ext uri="{FF2B5EF4-FFF2-40B4-BE49-F238E27FC236}">
                <a16:creationId xmlns:a16="http://schemas.microsoft.com/office/drawing/2014/main" id="{4D781881-5630-42DB-BEB7-63C4CAED5791}"/>
              </a:ext>
            </a:extLst>
          </p:cNvPr>
          <p:cNvSpPr txBox="1">
            <a:spLocks/>
          </p:cNvSpPr>
          <p:nvPr/>
        </p:nvSpPr>
        <p:spPr>
          <a:xfrm>
            <a:off x="3319791" y="3091264"/>
            <a:ext cx="5594024" cy="406400"/>
          </a:xfrm>
          <a:prstGeom prst="rect">
            <a:avLst/>
          </a:prstGeom>
        </p:spPr>
        <p:txBody>
          <a:bodyPr vert="horz" lIns="0" tIns="0" rIns="0" bIns="0" rtlCol="0">
            <a:noAutofit/>
          </a:bodyPr>
          <a:lstStyle>
            <a:lvl1pPr marL="0" indent="0" algn="l" defTabSz="913708" rtl="0" eaLnBrk="1" latinLnBrk="0" hangingPunct="1">
              <a:spcBef>
                <a:spcPct val="20000"/>
              </a:spcBef>
              <a:buClr>
                <a:schemeClr val="accent1"/>
              </a:buClr>
              <a:buSzPct val="100000"/>
              <a:buFont typeface="Segoe UI Historic" panose="020B0502040204020203" pitchFamily="34" charset="0"/>
              <a:buNone/>
              <a:defRPr lang="en-US" sz="2800" b="1" kern="1200">
                <a:solidFill>
                  <a:schemeClr val="tx1"/>
                </a:solidFill>
                <a:latin typeface="+mn-lt"/>
                <a:ea typeface="+mn-ea"/>
                <a:cs typeface="+mn-cs"/>
              </a:defRPr>
            </a:lvl1pPr>
            <a:lvl2pPr marL="288815" indent="0" algn="l" defTabSz="913708" rtl="0" eaLnBrk="1" latinLnBrk="0" hangingPunct="1">
              <a:spcBef>
                <a:spcPct val="20000"/>
              </a:spcBef>
              <a:buClr>
                <a:schemeClr val="accent1"/>
              </a:buClr>
              <a:buSzPct val="100000"/>
              <a:buFont typeface="Segoe UI Historic" panose="020B0502040204020203" pitchFamily="34" charset="0"/>
              <a:buNone/>
              <a:defRPr lang="en-US" sz="1800" b="0" kern="1200">
                <a:solidFill>
                  <a:schemeClr val="tx1"/>
                </a:solidFill>
                <a:latin typeface="+mn-lt"/>
                <a:ea typeface="+mn-ea"/>
                <a:cs typeface="+mn-cs"/>
              </a:defRPr>
            </a:lvl2pPr>
            <a:lvl3pPr marL="569693" indent="0" algn="l" defTabSz="913708" rtl="0" eaLnBrk="1" latinLnBrk="0" hangingPunct="1">
              <a:spcBef>
                <a:spcPct val="20000"/>
              </a:spcBef>
              <a:buClr>
                <a:schemeClr val="accent1"/>
              </a:buClr>
              <a:buSzPct val="100000"/>
              <a:buFont typeface="Segoe UI Historic" panose="020B0502040204020203" pitchFamily="34" charset="0"/>
              <a:buNone/>
              <a:defRPr lang="en-US" sz="1500" b="0" kern="1200">
                <a:solidFill>
                  <a:schemeClr val="tx1"/>
                </a:solidFill>
                <a:latin typeface="+mn-lt"/>
                <a:ea typeface="+mn-ea"/>
                <a:cs typeface="+mn-cs"/>
              </a:defRPr>
            </a:lvl3pPr>
            <a:lvl4pPr marL="855333" indent="0" algn="l" defTabSz="913708" rtl="0" eaLnBrk="1" latinLnBrk="0" hangingPunct="1">
              <a:spcBef>
                <a:spcPct val="20000"/>
              </a:spcBef>
              <a:buClr>
                <a:schemeClr val="accent1"/>
              </a:buClr>
              <a:buSzPct val="100000"/>
              <a:buFont typeface="Segoe UI Historic" panose="020B0502040204020203" pitchFamily="34" charset="0"/>
              <a:buNone/>
              <a:defRPr lang="en-US" sz="1350" b="0" kern="1200">
                <a:solidFill>
                  <a:schemeClr val="tx1"/>
                </a:solidFill>
                <a:latin typeface="+mn-lt"/>
                <a:ea typeface="+mn-ea"/>
                <a:cs typeface="+mn-cs"/>
              </a:defRPr>
            </a:lvl4pPr>
            <a:lvl5pPr marL="1140972" indent="0" algn="l" defTabSz="913708" rtl="0" eaLnBrk="1" latinLnBrk="0" hangingPunct="1">
              <a:spcBef>
                <a:spcPct val="20000"/>
              </a:spcBef>
              <a:buClr>
                <a:schemeClr val="accent1"/>
              </a:buClr>
              <a:buSzPct val="100000"/>
              <a:buFont typeface="Segoe UI Historic" panose="020B0502040204020203" pitchFamily="34" charset="0"/>
              <a:buNone/>
              <a:defRPr lang="en-US" sz="1350" b="0" kern="1200">
                <a:solidFill>
                  <a:schemeClr val="tx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fontAlgn="auto">
              <a:spcAft>
                <a:spcPts val="0"/>
              </a:spcAft>
            </a:pPr>
            <a:r>
              <a:rPr lang="en-US" dirty="0"/>
              <a:t>Kelsey </a:t>
            </a:r>
            <a:r>
              <a:rPr lang="en-US" dirty="0" err="1"/>
              <a:t>Furney</a:t>
            </a:r>
            <a:endParaRPr lang="en-US" dirty="0"/>
          </a:p>
        </p:txBody>
      </p:sp>
      <p:sp>
        <p:nvSpPr>
          <p:cNvPr id="7" name="Text Placeholder 11">
            <a:extLst>
              <a:ext uri="{FF2B5EF4-FFF2-40B4-BE49-F238E27FC236}">
                <a16:creationId xmlns:a16="http://schemas.microsoft.com/office/drawing/2014/main" id="{B1126B22-F5F1-4225-AE08-8112E2122929}"/>
              </a:ext>
            </a:extLst>
          </p:cNvPr>
          <p:cNvSpPr txBox="1">
            <a:spLocks/>
          </p:cNvSpPr>
          <p:nvPr/>
        </p:nvSpPr>
        <p:spPr>
          <a:xfrm>
            <a:off x="3317097" y="3515751"/>
            <a:ext cx="5595371" cy="374650"/>
          </a:xfrm>
          <a:prstGeom prst="rect">
            <a:avLst/>
          </a:prstGeom>
        </p:spPr>
        <p:txBody>
          <a:bodyPr vert="horz" lIns="0" tIns="0" rIns="0" bIns="0" rtlCol="0">
            <a:normAutofit/>
          </a:bodyPr>
          <a:lstStyle>
            <a:lvl1pPr marL="0" indent="0" algn="l" defTabSz="913708" rtl="0" eaLnBrk="1" latinLnBrk="0" hangingPunct="1">
              <a:spcBef>
                <a:spcPct val="20000"/>
              </a:spcBef>
              <a:buClr>
                <a:schemeClr val="accent1"/>
              </a:buClr>
              <a:buSzPct val="100000"/>
              <a:buFont typeface="Segoe UI Historic" panose="020B0502040204020203" pitchFamily="34" charset="0"/>
              <a:buNone/>
              <a:defRPr lang="en-US" sz="2000" b="0" kern="1200">
                <a:solidFill>
                  <a:srgbClr val="FFFFFF"/>
                </a:solidFill>
                <a:latin typeface="+mn-lt"/>
                <a:ea typeface="+mn-ea"/>
                <a:cs typeface="+mn-cs"/>
              </a:defRPr>
            </a:lvl1pPr>
            <a:lvl2pPr marL="288815" indent="0" algn="l" defTabSz="913708" rtl="0" eaLnBrk="1" latinLnBrk="0" hangingPunct="1">
              <a:spcBef>
                <a:spcPct val="20000"/>
              </a:spcBef>
              <a:buClr>
                <a:schemeClr val="accent1"/>
              </a:buClr>
              <a:buSzPct val="100000"/>
              <a:buFont typeface="Segoe UI Historic" panose="020B0502040204020203" pitchFamily="34" charset="0"/>
              <a:buNone/>
              <a:defRPr lang="en-US" sz="1800" b="0" kern="1200">
                <a:solidFill>
                  <a:schemeClr val="bg1"/>
                </a:solidFill>
                <a:latin typeface="+mn-lt"/>
                <a:ea typeface="+mn-ea"/>
                <a:cs typeface="+mn-cs"/>
              </a:defRPr>
            </a:lvl2pPr>
            <a:lvl3pPr marL="569693" indent="0" algn="l" defTabSz="913708" rtl="0" eaLnBrk="1" latinLnBrk="0" hangingPunct="1">
              <a:spcBef>
                <a:spcPct val="20000"/>
              </a:spcBef>
              <a:buClr>
                <a:schemeClr val="accent1"/>
              </a:buClr>
              <a:buSzPct val="100000"/>
              <a:buFont typeface="Segoe UI Historic" panose="020B0502040204020203" pitchFamily="34" charset="0"/>
              <a:buNone/>
              <a:defRPr lang="en-US" sz="1500" b="0" kern="1200">
                <a:solidFill>
                  <a:schemeClr val="bg1"/>
                </a:solidFill>
                <a:latin typeface="+mn-lt"/>
                <a:ea typeface="+mn-ea"/>
                <a:cs typeface="+mn-cs"/>
              </a:defRPr>
            </a:lvl3pPr>
            <a:lvl4pPr marL="855333" indent="0" algn="l" defTabSz="913708" rtl="0" eaLnBrk="1" latinLnBrk="0" hangingPunct="1">
              <a:spcBef>
                <a:spcPct val="20000"/>
              </a:spcBef>
              <a:buClr>
                <a:schemeClr val="accent1"/>
              </a:buClr>
              <a:buSzPct val="100000"/>
              <a:buFont typeface="Segoe UI Historic" panose="020B0502040204020203" pitchFamily="34" charset="0"/>
              <a:buNone/>
              <a:defRPr lang="en-US" sz="1350" b="0" kern="1200">
                <a:solidFill>
                  <a:schemeClr val="bg1"/>
                </a:solidFill>
                <a:latin typeface="+mn-lt"/>
                <a:ea typeface="+mn-ea"/>
                <a:cs typeface="+mn-cs"/>
              </a:defRPr>
            </a:lvl4pPr>
            <a:lvl5pPr marL="1140972" indent="0" algn="l" defTabSz="913708" rtl="0" eaLnBrk="1" latinLnBrk="0" hangingPunct="1">
              <a:spcBef>
                <a:spcPct val="20000"/>
              </a:spcBef>
              <a:buClr>
                <a:schemeClr val="accent1"/>
              </a:buClr>
              <a:buSzPct val="100000"/>
              <a:buFont typeface="Segoe UI Historic" panose="020B0502040204020203" pitchFamily="34" charset="0"/>
              <a:buNone/>
              <a:defRPr lang="en-US" sz="1350" b="0" kern="1200">
                <a:solidFill>
                  <a:schemeClr val="bg1"/>
                </a:solidFill>
                <a:latin typeface="+mn-lt"/>
                <a:ea typeface="+mn-ea"/>
                <a:cs typeface="+mn-cs"/>
              </a:defRPr>
            </a:lvl5pPr>
            <a:lvl6pPr marL="2512691" indent="-228434" algn="l" defTabSz="913708" rtl="0" eaLnBrk="1" latinLnBrk="0" hangingPunct="1">
              <a:spcBef>
                <a:spcPct val="20000"/>
              </a:spcBef>
              <a:buFont typeface="+mj-lt"/>
              <a:buChar char="•"/>
              <a:defRPr sz="2025" kern="1200">
                <a:solidFill>
                  <a:schemeClr val="tx1"/>
                </a:solidFill>
                <a:latin typeface="+mn-lt"/>
                <a:ea typeface="+mn-ea"/>
                <a:cs typeface="+mn-cs"/>
              </a:defRPr>
            </a:lvl6pPr>
            <a:lvl7pPr marL="2969546" indent="-228434" algn="l" defTabSz="913708" rtl="0" eaLnBrk="1" latinLnBrk="0" hangingPunct="1">
              <a:spcBef>
                <a:spcPct val="20000"/>
              </a:spcBef>
              <a:buFont typeface="+mj-lt"/>
              <a:buChar char="•"/>
              <a:defRPr sz="2025" kern="1200">
                <a:solidFill>
                  <a:schemeClr val="tx1"/>
                </a:solidFill>
                <a:latin typeface="+mn-lt"/>
                <a:ea typeface="+mn-ea"/>
                <a:cs typeface="+mn-cs"/>
              </a:defRPr>
            </a:lvl7pPr>
            <a:lvl8pPr marL="3426398" indent="-228434" algn="l" defTabSz="913708" rtl="0" eaLnBrk="1" latinLnBrk="0" hangingPunct="1">
              <a:spcBef>
                <a:spcPct val="20000"/>
              </a:spcBef>
              <a:buFont typeface="+mj-lt"/>
              <a:buChar char="•"/>
              <a:defRPr sz="2025" kern="1200">
                <a:solidFill>
                  <a:schemeClr val="tx1"/>
                </a:solidFill>
                <a:latin typeface="+mn-lt"/>
                <a:ea typeface="+mn-ea"/>
                <a:cs typeface="+mn-cs"/>
              </a:defRPr>
            </a:lvl8pPr>
            <a:lvl9pPr marL="3883253" indent="-228434" algn="l" defTabSz="913708" rtl="0" eaLnBrk="1" latinLnBrk="0" hangingPunct="1">
              <a:spcBef>
                <a:spcPct val="20000"/>
              </a:spcBef>
              <a:buFont typeface="+mj-lt"/>
              <a:buChar char="•"/>
              <a:defRPr sz="2025" kern="1200">
                <a:solidFill>
                  <a:schemeClr val="tx1"/>
                </a:solidFill>
                <a:latin typeface="+mn-lt"/>
                <a:ea typeface="+mn-ea"/>
                <a:cs typeface="+mn-cs"/>
              </a:defRPr>
            </a:lvl9pPr>
          </a:lstStyle>
          <a:p>
            <a:pPr fontAlgn="auto">
              <a:spcAft>
                <a:spcPts val="0"/>
              </a:spcAft>
            </a:pPr>
            <a:r>
              <a:rPr lang="en-US" dirty="0"/>
              <a:t>Customer Success Manager</a:t>
            </a:r>
          </a:p>
        </p:txBody>
      </p:sp>
    </p:spTree>
    <p:extLst>
      <p:ext uri="{BB962C8B-B14F-4D97-AF65-F5344CB8AC3E}">
        <p14:creationId xmlns:p14="http://schemas.microsoft.com/office/powerpoint/2010/main" val="31780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E48891-79DD-429D-A4B0-19D8C77B3CF0}"/>
              </a:ext>
            </a:extLst>
          </p:cNvPr>
          <p:cNvPicPr>
            <a:picLocks noChangeAspect="1"/>
          </p:cNvPicPr>
          <p:nvPr/>
        </p:nvPicPr>
        <p:blipFill>
          <a:blip r:embed="rId3"/>
          <a:stretch>
            <a:fillRect/>
          </a:stretch>
        </p:blipFill>
        <p:spPr>
          <a:xfrm>
            <a:off x="471949" y="684118"/>
            <a:ext cx="3893574" cy="4114800"/>
          </a:xfrm>
          <a:prstGeom prst="rect">
            <a:avLst/>
          </a:prstGeom>
        </p:spPr>
      </p:pic>
      <p:pic>
        <p:nvPicPr>
          <p:cNvPr id="4098" name="Picture 7" descr="image004">
            <a:extLst>
              <a:ext uri="{FF2B5EF4-FFF2-40B4-BE49-F238E27FC236}">
                <a16:creationId xmlns:a16="http://schemas.microsoft.com/office/drawing/2014/main" id="{FED37DA4-9680-4AEC-9EFD-E5DC0B55CC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5296" y="684118"/>
            <a:ext cx="369044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a:extLst>
              <a:ext uri="{FF2B5EF4-FFF2-40B4-BE49-F238E27FC236}">
                <a16:creationId xmlns:a16="http://schemas.microsoft.com/office/drawing/2014/main" id="{D9376DD3-A657-4A10-B3B5-41866EB2B1F8}"/>
              </a:ext>
            </a:extLst>
          </p:cNvPr>
          <p:cNvSpPr>
            <a:spLocks noGrp="1"/>
          </p:cNvSpPr>
          <p:nvPr>
            <p:ph type="title"/>
          </p:nvPr>
        </p:nvSpPr>
        <p:spPr/>
        <p:txBody>
          <a:bodyPr/>
          <a:lstStyle/>
          <a:p>
            <a:r>
              <a:rPr lang="en-US" dirty="0"/>
              <a:t>Email Signature and Newsletter</a:t>
            </a:r>
          </a:p>
        </p:txBody>
      </p:sp>
    </p:spTree>
    <p:extLst>
      <p:ext uri="{BB962C8B-B14F-4D97-AF65-F5344CB8AC3E}">
        <p14:creationId xmlns:p14="http://schemas.microsoft.com/office/powerpoint/2010/main" val="864105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3697534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286779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054A-F6B4-4B4F-B79A-3DA03D4E18DF}"/>
              </a:ext>
            </a:extLst>
          </p:cNvPr>
          <p:cNvSpPr>
            <a:spLocks noGrp="1"/>
          </p:cNvSpPr>
          <p:nvPr>
            <p:ph type="ctrTitle"/>
          </p:nvPr>
        </p:nvSpPr>
        <p:spPr>
          <a:xfrm>
            <a:off x="293916" y="285750"/>
            <a:ext cx="8190210" cy="634051"/>
          </a:xfrm>
        </p:spPr>
        <p:txBody>
          <a:bodyPr/>
          <a:lstStyle/>
          <a:p>
            <a:r>
              <a:rPr lang="en-US" dirty="0"/>
              <a:t>Agenda</a:t>
            </a:r>
          </a:p>
        </p:txBody>
      </p:sp>
      <p:sp>
        <p:nvSpPr>
          <p:cNvPr id="3" name="Text Placeholder 2">
            <a:extLst>
              <a:ext uri="{FF2B5EF4-FFF2-40B4-BE49-F238E27FC236}">
                <a16:creationId xmlns:a16="http://schemas.microsoft.com/office/drawing/2014/main" id="{DEA21107-23D8-4EB2-8827-656B85C8BEA1}"/>
              </a:ext>
            </a:extLst>
          </p:cNvPr>
          <p:cNvSpPr>
            <a:spLocks noGrp="1"/>
          </p:cNvSpPr>
          <p:nvPr>
            <p:ph type="body" sz="quarter" idx="10"/>
          </p:nvPr>
        </p:nvSpPr>
        <p:spPr>
          <a:xfrm>
            <a:off x="476897" y="971550"/>
            <a:ext cx="8362303" cy="3810000"/>
          </a:xfrm>
        </p:spPr>
        <p:txBody>
          <a:bodyPr/>
          <a:lstStyle/>
          <a:p>
            <a:pPr marL="342900" indent="-342900" algn="l">
              <a:buFont typeface="Arial" panose="020B0604020202020204" pitchFamily="34" charset="0"/>
              <a:buChar char="•"/>
            </a:pPr>
            <a:r>
              <a:rPr lang="en-US" dirty="0"/>
              <a:t>Introductions</a:t>
            </a:r>
          </a:p>
          <a:p>
            <a:pPr marL="342900" indent="-342900" algn="l">
              <a:buFont typeface="Arial" panose="020B0604020202020204" pitchFamily="34" charset="0"/>
              <a:buChar char="•"/>
            </a:pPr>
            <a:r>
              <a:rPr lang="en-US" dirty="0"/>
              <a:t>Objective</a:t>
            </a:r>
          </a:p>
          <a:p>
            <a:pPr marL="342900" indent="-342900" algn="l">
              <a:buFont typeface="Arial" panose="020B0604020202020204" pitchFamily="34" charset="0"/>
              <a:buChar char="•"/>
            </a:pPr>
            <a:r>
              <a:rPr lang="en-US" dirty="0"/>
              <a:t>Launch Kit Overview</a:t>
            </a:r>
          </a:p>
          <a:p>
            <a:pPr marL="342900" indent="-342900" algn="l">
              <a:buFont typeface="Arial" panose="020B0604020202020204" pitchFamily="34" charset="0"/>
              <a:buChar char="•"/>
            </a:pPr>
            <a:r>
              <a:rPr lang="en-US" dirty="0"/>
              <a:t>Adoption Planning Tools/Templates-STOP</a:t>
            </a:r>
          </a:p>
          <a:p>
            <a:pPr marL="342900" indent="-342900" algn="l">
              <a:buFont typeface="Arial" panose="020B0604020202020204" pitchFamily="34" charset="0"/>
              <a:buChar char="•"/>
            </a:pPr>
            <a:r>
              <a:rPr lang="en-US" dirty="0"/>
              <a:t>Communication Tools/Templates-DROP</a:t>
            </a:r>
          </a:p>
          <a:p>
            <a:pPr marL="342900" indent="-342900" algn="l">
              <a:buFont typeface="Arial" panose="020B0604020202020204" pitchFamily="34" charset="0"/>
              <a:buChar char="•"/>
            </a:pPr>
            <a:r>
              <a:rPr lang="en-US" dirty="0"/>
              <a:t>Create on-going Apptio Buzz-ADOPT</a:t>
            </a:r>
          </a:p>
          <a:p>
            <a:pPr marL="342900" indent="-342900" algn="l">
              <a:buFont typeface="Arial" panose="020B0604020202020204" pitchFamily="34" charset="0"/>
              <a:buChar char="•"/>
            </a:pPr>
            <a:r>
              <a:rPr lang="en-US" dirty="0"/>
              <a:t>Q&amp;A</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651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a:t>
            </a:r>
          </a:p>
        </p:txBody>
      </p:sp>
      <p:sp>
        <p:nvSpPr>
          <p:cNvPr id="4" name="Content Placeholder 3"/>
          <p:cNvSpPr>
            <a:spLocks noGrp="1"/>
          </p:cNvSpPr>
          <p:nvPr>
            <p:ph idx="10"/>
          </p:nvPr>
        </p:nvSpPr>
        <p:spPr/>
        <p:txBody>
          <a:bodyPr>
            <a:normAutofit/>
          </a:bodyPr>
          <a:lstStyle/>
          <a:p>
            <a:r>
              <a:rPr lang="en-US" dirty="0"/>
              <a:t>The purpose of this session is to explore collateral to increase the usage and adoption of Apptio within your organization. We will explore content within the launch kit and provide tips and tricks to drive ongoing adoption. This information has been compiled using information from TBM Connect, Apptio CSM’s and ideas provided by other organizations. </a:t>
            </a:r>
          </a:p>
        </p:txBody>
      </p:sp>
    </p:spTree>
    <p:extLst>
      <p:ext uri="{BB962C8B-B14F-4D97-AF65-F5344CB8AC3E}">
        <p14:creationId xmlns:p14="http://schemas.microsoft.com/office/powerpoint/2010/main" val="4266766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Launch Kit Overview </a:t>
            </a:r>
          </a:p>
        </p:txBody>
      </p:sp>
      <p:pic>
        <p:nvPicPr>
          <p:cNvPr id="3" name="Picture 2">
            <a:extLst>
              <a:ext uri="{FF2B5EF4-FFF2-40B4-BE49-F238E27FC236}">
                <a16:creationId xmlns:a16="http://schemas.microsoft.com/office/drawing/2014/main" id="{064801F7-3C89-42CF-9C92-079562119049}"/>
              </a:ext>
            </a:extLst>
          </p:cNvPr>
          <p:cNvPicPr>
            <a:picLocks noChangeAspect="1"/>
          </p:cNvPicPr>
          <p:nvPr/>
        </p:nvPicPr>
        <p:blipFill>
          <a:blip r:embed="rId3"/>
          <a:stretch>
            <a:fillRect/>
          </a:stretch>
        </p:blipFill>
        <p:spPr>
          <a:xfrm>
            <a:off x="2819399" y="832665"/>
            <a:ext cx="3505200" cy="2278378"/>
          </a:xfrm>
          <a:prstGeom prst="rect">
            <a:avLst/>
          </a:prstGeom>
        </p:spPr>
      </p:pic>
      <p:sp>
        <p:nvSpPr>
          <p:cNvPr id="4" name="TextBox 3">
            <a:extLst>
              <a:ext uri="{FF2B5EF4-FFF2-40B4-BE49-F238E27FC236}">
                <a16:creationId xmlns:a16="http://schemas.microsoft.com/office/drawing/2014/main" id="{8F284A75-F7B8-45B4-962C-66A662CAF728}"/>
              </a:ext>
            </a:extLst>
          </p:cNvPr>
          <p:cNvSpPr txBox="1"/>
          <p:nvPr/>
        </p:nvSpPr>
        <p:spPr>
          <a:xfrm>
            <a:off x="990599" y="3171646"/>
            <a:ext cx="7162800" cy="1754326"/>
          </a:xfrm>
          <a:prstGeom prst="rect">
            <a:avLst/>
          </a:prstGeom>
          <a:noFill/>
        </p:spPr>
        <p:txBody>
          <a:bodyPr wrap="square" lIns="45720" rIns="45720" rtlCol="0">
            <a:spAutoFit/>
          </a:bodyPr>
          <a:lstStyle/>
          <a:p>
            <a:r>
              <a:rPr lang="en-US" dirty="0"/>
              <a:t>The launch kit is a compilation of best practices and communications to aid in launching Apptio within your organization. Here you will find sample communication templates to help ensure your organization will be wildly successful!</a:t>
            </a:r>
          </a:p>
          <a:p>
            <a:endParaRPr lang="en-US" dirty="0"/>
          </a:p>
          <a:p>
            <a:r>
              <a:rPr lang="en-US" dirty="0"/>
              <a:t>			</a:t>
            </a:r>
            <a:r>
              <a:rPr lang="en-US" dirty="0">
                <a:hlinkClick r:id="rId4"/>
              </a:rPr>
              <a:t>Apptio Launch Kit</a:t>
            </a:r>
            <a:endParaRPr lang="en-US" dirty="0"/>
          </a:p>
        </p:txBody>
      </p:sp>
    </p:spTree>
    <p:extLst>
      <p:ext uri="{BB962C8B-B14F-4D97-AF65-F5344CB8AC3E}">
        <p14:creationId xmlns:p14="http://schemas.microsoft.com/office/powerpoint/2010/main" val="420467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normAutofit/>
          </a:bodyPr>
          <a:lstStyle/>
          <a:p>
            <a:r>
              <a:rPr lang="en-US" sz="1600" dirty="0"/>
              <a:t>Design Your Rollout Strategy</a:t>
            </a:r>
          </a:p>
          <a:p>
            <a:r>
              <a:rPr lang="en-US" sz="1600" dirty="0"/>
              <a:t>Sample Rollout Plan</a:t>
            </a:r>
          </a:p>
          <a:p>
            <a:r>
              <a:rPr lang="en-US" sz="1600" dirty="0"/>
              <a:t>Sample Rollout Timelines</a:t>
            </a:r>
          </a:p>
          <a:p>
            <a:r>
              <a:rPr lang="en-US" sz="1600" dirty="0"/>
              <a:t>End-user Training Checklist</a:t>
            </a:r>
          </a:p>
          <a:p>
            <a:r>
              <a:rPr lang="en-US" sz="1600" dirty="0"/>
              <a:t>Customizable End-User Content</a:t>
            </a:r>
          </a:p>
          <a:p>
            <a:pPr marL="0" indent="0">
              <a:buNone/>
            </a:pPr>
            <a:r>
              <a:rPr lang="en-US" sz="1600" dirty="0"/>
              <a:t> </a:t>
            </a:r>
          </a:p>
        </p:txBody>
      </p:sp>
      <p:sp>
        <p:nvSpPr>
          <p:cNvPr id="2" name="Title 1"/>
          <p:cNvSpPr>
            <a:spLocks noGrp="1"/>
          </p:cNvSpPr>
          <p:nvPr>
            <p:ph type="title"/>
          </p:nvPr>
        </p:nvSpPr>
        <p:spPr/>
        <p:txBody>
          <a:bodyPr/>
          <a:lstStyle/>
          <a:p>
            <a:r>
              <a:rPr lang="en-US" dirty="0"/>
              <a:t>Adoption Framework-STOP</a:t>
            </a:r>
          </a:p>
        </p:txBody>
      </p:sp>
      <p:pic>
        <p:nvPicPr>
          <p:cNvPr id="3" name="Picture 2">
            <a:extLst>
              <a:ext uri="{FF2B5EF4-FFF2-40B4-BE49-F238E27FC236}">
                <a16:creationId xmlns:a16="http://schemas.microsoft.com/office/drawing/2014/main" id="{F089BCB7-667A-411A-B815-837AE072A125}"/>
              </a:ext>
            </a:extLst>
          </p:cNvPr>
          <p:cNvPicPr>
            <a:picLocks noChangeAspect="1"/>
          </p:cNvPicPr>
          <p:nvPr/>
        </p:nvPicPr>
        <p:blipFill>
          <a:blip r:embed="rId3"/>
          <a:stretch>
            <a:fillRect/>
          </a:stretch>
        </p:blipFill>
        <p:spPr>
          <a:xfrm>
            <a:off x="685800" y="2625584"/>
            <a:ext cx="7446579" cy="2173243"/>
          </a:xfrm>
          <a:prstGeom prst="rect">
            <a:avLst/>
          </a:prstGeom>
        </p:spPr>
      </p:pic>
    </p:spTree>
    <p:extLst>
      <p:ext uri="{BB962C8B-B14F-4D97-AF65-F5344CB8AC3E}">
        <p14:creationId xmlns:p14="http://schemas.microsoft.com/office/powerpoint/2010/main" val="143207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05C451E-247C-42F3-A322-F2D0FFB4BB4B}"/>
              </a:ext>
            </a:extLst>
          </p:cNvPr>
          <p:cNvSpPr/>
          <p:nvPr/>
        </p:nvSpPr>
        <p:spPr>
          <a:xfrm>
            <a:off x="1600200" y="183172"/>
            <a:ext cx="6295396" cy="553998"/>
          </a:xfrm>
          <a:prstGeom prst="rect">
            <a:avLst/>
          </a:prstGeom>
        </p:spPr>
        <p:txBody>
          <a:bodyPr wrap="square">
            <a:spAutoFit/>
          </a:bodyPr>
          <a:lstStyle/>
          <a:p>
            <a:r>
              <a:rPr lang="en-US" sz="3000" dirty="0"/>
              <a:t>Sample Rollout Timeline and Plan</a:t>
            </a:r>
          </a:p>
        </p:txBody>
      </p:sp>
      <p:pic>
        <p:nvPicPr>
          <p:cNvPr id="5" name="Picture 4">
            <a:extLst>
              <a:ext uri="{FF2B5EF4-FFF2-40B4-BE49-F238E27FC236}">
                <a16:creationId xmlns:a16="http://schemas.microsoft.com/office/drawing/2014/main" id="{89155D96-9C36-4962-BB57-51EBBC42D42D}"/>
              </a:ext>
            </a:extLst>
          </p:cNvPr>
          <p:cNvPicPr>
            <a:picLocks noChangeAspect="1"/>
          </p:cNvPicPr>
          <p:nvPr/>
        </p:nvPicPr>
        <p:blipFill>
          <a:blip r:embed="rId3"/>
          <a:stretch>
            <a:fillRect/>
          </a:stretch>
        </p:blipFill>
        <p:spPr>
          <a:xfrm>
            <a:off x="4747898" y="895350"/>
            <a:ext cx="4259316" cy="3184576"/>
          </a:xfrm>
          <a:prstGeom prst="rect">
            <a:avLst/>
          </a:prstGeom>
        </p:spPr>
      </p:pic>
      <p:pic>
        <p:nvPicPr>
          <p:cNvPr id="6" name="Picture 5">
            <a:extLst>
              <a:ext uri="{FF2B5EF4-FFF2-40B4-BE49-F238E27FC236}">
                <a16:creationId xmlns:a16="http://schemas.microsoft.com/office/drawing/2014/main" id="{7A4F3888-0C11-48BD-8C9F-BCE93450559A}"/>
              </a:ext>
            </a:extLst>
          </p:cNvPr>
          <p:cNvPicPr>
            <a:picLocks noChangeAspect="1"/>
          </p:cNvPicPr>
          <p:nvPr/>
        </p:nvPicPr>
        <p:blipFill>
          <a:blip r:embed="rId4"/>
          <a:stretch>
            <a:fillRect/>
          </a:stretch>
        </p:blipFill>
        <p:spPr>
          <a:xfrm>
            <a:off x="199900" y="895350"/>
            <a:ext cx="4411515" cy="3184576"/>
          </a:xfrm>
          <a:prstGeom prst="rect">
            <a:avLst/>
          </a:prstGeom>
        </p:spPr>
      </p:pic>
    </p:spTree>
    <p:extLst>
      <p:ext uri="{BB962C8B-B14F-4D97-AF65-F5344CB8AC3E}">
        <p14:creationId xmlns:p14="http://schemas.microsoft.com/office/powerpoint/2010/main" val="675499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002">
            <a:extLst>
              <a:ext uri="{FF2B5EF4-FFF2-40B4-BE49-F238E27FC236}">
                <a16:creationId xmlns:a16="http://schemas.microsoft.com/office/drawing/2014/main" id="{0EABBDCD-D682-4C4D-AB13-E6D3229782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3008" y="460171"/>
            <a:ext cx="3997984"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F05C451E-247C-42F3-A322-F2D0FFB4BB4B}"/>
              </a:ext>
            </a:extLst>
          </p:cNvPr>
          <p:cNvSpPr/>
          <p:nvPr/>
        </p:nvSpPr>
        <p:spPr>
          <a:xfrm>
            <a:off x="2162804" y="-11916"/>
            <a:ext cx="4724400" cy="553998"/>
          </a:xfrm>
          <a:prstGeom prst="rect">
            <a:avLst/>
          </a:prstGeom>
        </p:spPr>
        <p:txBody>
          <a:bodyPr wrap="square">
            <a:spAutoFit/>
          </a:bodyPr>
          <a:lstStyle/>
          <a:p>
            <a:r>
              <a:rPr lang="en-US" sz="3000" dirty="0"/>
              <a:t>End-user Training Checklist</a:t>
            </a:r>
          </a:p>
        </p:txBody>
      </p:sp>
      <p:sp>
        <p:nvSpPr>
          <p:cNvPr id="13" name="Rectangle 12">
            <a:extLst>
              <a:ext uri="{FF2B5EF4-FFF2-40B4-BE49-F238E27FC236}">
                <a16:creationId xmlns:a16="http://schemas.microsoft.com/office/drawing/2014/main" id="{9C7F9251-E202-4059-A29C-503ABD9CFF70}"/>
              </a:ext>
            </a:extLst>
          </p:cNvPr>
          <p:cNvSpPr/>
          <p:nvPr/>
        </p:nvSpPr>
        <p:spPr>
          <a:xfrm>
            <a:off x="6400800" y="460171"/>
            <a:ext cx="457200" cy="4457700"/>
          </a:xfrm>
          <a:prstGeom prst="rect">
            <a:avLst/>
          </a:prstGeom>
          <a:solidFill>
            <a:schemeClr val="bg1"/>
          </a:solidFill>
        </p:spPr>
        <p:txBody>
          <a:bodyPr wrap="square" rtlCol="0" anchor="ctr">
            <a:noAutofit/>
          </a:bodyPr>
          <a:lstStyle/>
          <a:p>
            <a:pPr algn="ctr"/>
            <a:endParaRPr lang="en-US" dirty="0" err="1">
              <a:solidFill>
                <a:schemeClr val="bg1"/>
              </a:solidFill>
              <a:latin typeface="+mn-lt"/>
            </a:endParaRPr>
          </a:p>
        </p:txBody>
      </p:sp>
    </p:spTree>
    <p:extLst>
      <p:ext uri="{BB962C8B-B14F-4D97-AF65-F5344CB8AC3E}">
        <p14:creationId xmlns:p14="http://schemas.microsoft.com/office/powerpoint/2010/main" val="1643508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normAutofit/>
          </a:bodyPr>
          <a:lstStyle/>
          <a:p>
            <a:r>
              <a:rPr lang="en-US" sz="1600" dirty="0"/>
              <a:t>Communication Plan Strategy Template</a:t>
            </a:r>
          </a:p>
          <a:p>
            <a:r>
              <a:rPr lang="en-US" sz="1600" dirty="0"/>
              <a:t>Introduction to TBM &amp; Apptio</a:t>
            </a:r>
          </a:p>
          <a:p>
            <a:r>
              <a:rPr lang="en-US" sz="1600" dirty="0"/>
              <a:t>ATUM Poster</a:t>
            </a:r>
          </a:p>
          <a:p>
            <a:r>
              <a:rPr lang="en-US" sz="1600" dirty="0"/>
              <a:t>Email Template</a:t>
            </a:r>
          </a:p>
          <a:p>
            <a:endParaRPr lang="en-US" sz="1600" dirty="0"/>
          </a:p>
          <a:p>
            <a:pPr marL="0" indent="0">
              <a:buNone/>
            </a:pPr>
            <a:r>
              <a:rPr lang="en-US" sz="1600" dirty="0"/>
              <a:t> </a:t>
            </a:r>
          </a:p>
        </p:txBody>
      </p:sp>
      <p:sp>
        <p:nvSpPr>
          <p:cNvPr id="2" name="Title 1"/>
          <p:cNvSpPr>
            <a:spLocks noGrp="1"/>
          </p:cNvSpPr>
          <p:nvPr>
            <p:ph type="title"/>
          </p:nvPr>
        </p:nvSpPr>
        <p:spPr/>
        <p:txBody>
          <a:bodyPr/>
          <a:lstStyle/>
          <a:p>
            <a:r>
              <a:rPr lang="en-US" dirty="0"/>
              <a:t>Communication Tools/Templates-DROP</a:t>
            </a:r>
          </a:p>
        </p:txBody>
      </p:sp>
      <p:pic>
        <p:nvPicPr>
          <p:cNvPr id="8" name="Picture 7">
            <a:extLst>
              <a:ext uri="{FF2B5EF4-FFF2-40B4-BE49-F238E27FC236}">
                <a16:creationId xmlns:a16="http://schemas.microsoft.com/office/drawing/2014/main" id="{BC7D64B8-3B34-46CA-BE13-CB0C91CD1167}"/>
              </a:ext>
            </a:extLst>
          </p:cNvPr>
          <p:cNvPicPr>
            <a:picLocks noChangeAspect="1"/>
          </p:cNvPicPr>
          <p:nvPr/>
        </p:nvPicPr>
        <p:blipFill>
          <a:blip r:embed="rId3"/>
          <a:stretch>
            <a:fillRect/>
          </a:stretch>
        </p:blipFill>
        <p:spPr>
          <a:xfrm>
            <a:off x="457201" y="2201396"/>
            <a:ext cx="3352800" cy="2369731"/>
          </a:xfrm>
          <a:prstGeom prst="rect">
            <a:avLst/>
          </a:prstGeom>
        </p:spPr>
      </p:pic>
      <p:pic>
        <p:nvPicPr>
          <p:cNvPr id="3074" name="Picture 2" descr="image006">
            <a:extLst>
              <a:ext uri="{FF2B5EF4-FFF2-40B4-BE49-F238E27FC236}">
                <a16:creationId xmlns:a16="http://schemas.microsoft.com/office/drawing/2014/main" id="{666838DD-8B13-436B-98BB-12DEE0BCB8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693711"/>
            <a:ext cx="3674806" cy="4194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452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normAutofit/>
          </a:bodyPr>
          <a:lstStyle/>
          <a:p>
            <a:r>
              <a:rPr lang="en-US" sz="1600" dirty="0"/>
              <a:t>TBM Poster</a:t>
            </a:r>
          </a:p>
          <a:p>
            <a:r>
              <a:rPr lang="en-US" sz="1600" dirty="0"/>
              <a:t>Email Signature</a:t>
            </a:r>
          </a:p>
          <a:p>
            <a:r>
              <a:rPr lang="en-US" sz="1600" dirty="0"/>
              <a:t>Apptio Newsletter</a:t>
            </a:r>
          </a:p>
          <a:p>
            <a:pPr marL="0" indent="0">
              <a:buNone/>
            </a:pPr>
            <a:endParaRPr lang="en-US" sz="1600" dirty="0"/>
          </a:p>
          <a:p>
            <a:pPr marL="0" indent="0">
              <a:buNone/>
            </a:pPr>
            <a:r>
              <a:rPr lang="en-US" sz="1600" dirty="0"/>
              <a:t> </a:t>
            </a:r>
          </a:p>
        </p:txBody>
      </p:sp>
      <p:sp>
        <p:nvSpPr>
          <p:cNvPr id="2" name="Title 1"/>
          <p:cNvSpPr>
            <a:spLocks noGrp="1"/>
          </p:cNvSpPr>
          <p:nvPr>
            <p:ph type="title"/>
          </p:nvPr>
        </p:nvSpPr>
        <p:spPr/>
        <p:txBody>
          <a:bodyPr/>
          <a:lstStyle/>
          <a:p>
            <a:r>
              <a:rPr lang="en-US" dirty="0"/>
              <a:t>Create on-going Apptio Buzz-ADOPT</a:t>
            </a:r>
          </a:p>
        </p:txBody>
      </p:sp>
      <p:pic>
        <p:nvPicPr>
          <p:cNvPr id="7" name="Picture 6">
            <a:extLst>
              <a:ext uri="{FF2B5EF4-FFF2-40B4-BE49-F238E27FC236}">
                <a16:creationId xmlns:a16="http://schemas.microsoft.com/office/drawing/2014/main" id="{7A5FF3F7-273B-4DF0-8E48-1F39CFBD185D}"/>
              </a:ext>
            </a:extLst>
          </p:cNvPr>
          <p:cNvPicPr>
            <a:picLocks noChangeAspect="1"/>
          </p:cNvPicPr>
          <p:nvPr/>
        </p:nvPicPr>
        <p:blipFill>
          <a:blip r:embed="rId3"/>
          <a:stretch>
            <a:fillRect/>
          </a:stretch>
        </p:blipFill>
        <p:spPr>
          <a:xfrm>
            <a:off x="4267200" y="731994"/>
            <a:ext cx="2703104" cy="4110289"/>
          </a:xfrm>
          <a:prstGeom prst="rect">
            <a:avLst/>
          </a:prstGeom>
        </p:spPr>
      </p:pic>
    </p:spTree>
    <p:extLst>
      <p:ext uri="{BB962C8B-B14F-4D97-AF65-F5344CB8AC3E}">
        <p14:creationId xmlns:p14="http://schemas.microsoft.com/office/powerpoint/2010/main" val="2837708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pptio V1912-1">
  <a:themeElements>
    <a:clrScheme name="Apptio PowerPoint 2019">
      <a:dk1>
        <a:srgbClr val="10395E"/>
      </a:dk1>
      <a:lt1>
        <a:sysClr val="window" lastClr="FFFFFF"/>
      </a:lt1>
      <a:dk2>
        <a:srgbClr val="7CCAD1"/>
      </a:dk2>
      <a:lt2>
        <a:srgbClr val="F2F2F2"/>
      </a:lt2>
      <a:accent1>
        <a:srgbClr val="FF661C"/>
      </a:accent1>
      <a:accent2>
        <a:srgbClr val="A6A6A6"/>
      </a:accent2>
      <a:accent3>
        <a:srgbClr val="7CCAD1"/>
      </a:accent3>
      <a:accent4>
        <a:srgbClr val="10395E"/>
      </a:accent4>
      <a:accent5>
        <a:srgbClr val="333333"/>
      </a:accent5>
      <a:accent6>
        <a:srgbClr val="47114C"/>
      </a:accent6>
      <a:hlink>
        <a:srgbClr val="FF661C"/>
      </a:hlink>
      <a:folHlink>
        <a:srgbClr val="BE3A34"/>
      </a:folHlink>
    </a:clrScheme>
    <a:fontScheme name="Apptio Segoe UI Historic">
      <a:majorFont>
        <a:latin typeface="Segoe UI Historic"/>
        <a:ea typeface=""/>
        <a:cs typeface=""/>
      </a:majorFont>
      <a:minorFont>
        <a:latin typeface="Segoe UI Historic"/>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spPr>
      <a:bodyPr wrap="square" rtlCol="0" anchor="ctr">
        <a:noAutofit/>
      </a:bodyPr>
      <a:lstStyle>
        <a:defPPr algn="ctr">
          <a:defRPr dirty="0" err="1" smtClean="0">
            <a:solidFill>
              <a:schemeClr val="bg1"/>
            </a:solidFill>
            <a:latin typeface="+mn-lt"/>
          </a:defRPr>
        </a:defPPr>
      </a:lst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dirty="0" smtClean="0">
            <a:latin typeface="+mn-lt"/>
          </a:defRPr>
        </a:defPPr>
      </a:lstStyle>
    </a:txDef>
  </a:objectDefaults>
  <a:extraClrSchemeLst/>
  <a:extLst>
    <a:ext uri="{05A4C25C-085E-4340-85A3-A5531E510DB2}">
      <thm15:themeFamily xmlns:thm15="http://schemas.microsoft.com/office/thememl/2012/main" name="Apptio Corporate Slide Template V2001-1.potx" id="{B0E2E0A8-556C-4ED5-B8C6-693C45C8EBEE}" vid="{7C5BA710-63AE-49A3-9038-F5EB097EC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768D692A07CF4589AE2A114A14FE35" ma:contentTypeVersion="12" ma:contentTypeDescription="Create a new document." ma:contentTypeScope="" ma:versionID="ab72d9904b4c0984486e70e80a683881">
  <xsd:schema xmlns:xsd="http://www.w3.org/2001/XMLSchema" xmlns:xs="http://www.w3.org/2001/XMLSchema" xmlns:p="http://schemas.microsoft.com/office/2006/metadata/properties" xmlns:ns3="85bbeb00-72b6-4695-8227-c984b273417b" xmlns:ns4="bce47a8c-507b-4f9e-bfe2-c26053d495ae" targetNamespace="http://schemas.microsoft.com/office/2006/metadata/properties" ma:root="true" ma:fieldsID="8e8b96262b5e4e0de5b122d2017be140" ns3:_="" ns4:_="">
    <xsd:import namespace="85bbeb00-72b6-4695-8227-c984b273417b"/>
    <xsd:import namespace="bce47a8c-507b-4f9e-bfe2-c26053d495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bbeb00-72b6-4695-8227-c984b2734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ce47a8c-507b-4f9e-bfe2-c26053d495a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0C8360-DB55-446E-B2A1-7E36321ED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bbeb00-72b6-4695-8227-c984b273417b"/>
    <ds:schemaRef ds:uri="bce47a8c-507b-4f9e-bfe2-c26053d495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251212-D285-4887-9F6A-E55A42F54BCC}">
  <ds:schemaRefs>
    <ds:schemaRef ds:uri="bce47a8c-507b-4f9e-bfe2-c26053d495ae"/>
    <ds:schemaRef ds:uri="http://purl.org/dc/terms/"/>
    <ds:schemaRef ds:uri="http://schemas.openxmlformats.org/package/2006/metadata/core-properties"/>
    <ds:schemaRef ds:uri="http://schemas.microsoft.com/office/2006/documentManagement/types"/>
    <ds:schemaRef ds:uri="http://purl.org/dc/dcmitype/"/>
    <ds:schemaRef ds:uri="85bbeb00-72b6-4695-8227-c984b273417b"/>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78D9B1C-BB70-400F-8FCB-FC774F905D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Apptio_Corporate_Slide_Template</Template>
  <TotalTime>4530</TotalTime>
  <Words>601</Words>
  <Application>Microsoft Office PowerPoint</Application>
  <PresentationFormat>On-screen Show (16:9)</PresentationFormat>
  <Paragraphs>85</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Segoe UI Historic</vt:lpstr>
      <vt:lpstr>Wingdings</vt:lpstr>
      <vt:lpstr>Apptio V1912-1</vt:lpstr>
      <vt:lpstr>Stop, Drop, &amp; Adopt</vt:lpstr>
      <vt:lpstr>Agenda</vt:lpstr>
      <vt:lpstr>Objective                     </vt:lpstr>
      <vt:lpstr>Launch Kit Overview </vt:lpstr>
      <vt:lpstr>Adoption Framework-STOP</vt:lpstr>
      <vt:lpstr>PowerPoint Presentation</vt:lpstr>
      <vt:lpstr>PowerPoint Presentation</vt:lpstr>
      <vt:lpstr>Communication Tools/Templates-DROP</vt:lpstr>
      <vt:lpstr>Create on-going Apptio Buzz-ADOPT</vt:lpstr>
      <vt:lpstr>Email Signature and Newsletter</vt:lpstr>
      <vt:lpstr>THANK YOU</vt:lpstr>
      <vt:lpstr>Questions???</vt:lpstr>
    </vt:vector>
  </TitlesOfParts>
  <Company>Apptio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Kendra Elliott</dc:creator>
  <dc:description/>
  <cp:lastModifiedBy>Kendra Elliott</cp:lastModifiedBy>
  <cp:revision>38</cp:revision>
  <cp:lastPrinted>2020-01-28T15:30:04Z</cp:lastPrinted>
  <dcterms:created xsi:type="dcterms:W3CDTF">2020-01-17T19:17:33Z</dcterms:created>
  <dcterms:modified xsi:type="dcterms:W3CDTF">2020-01-30T15:24:49Z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r8>2.5</vt:r8>
  </property>
  <property fmtid="{D5CDD505-2E9C-101B-9397-08002B2CF9AE}" pid="3" name="ContentTypeId">
    <vt:lpwstr>0x010100B5768D692A07CF4589AE2A114A14FE35</vt:lpwstr>
  </property>
  <property fmtid="{D5CDD505-2E9C-101B-9397-08002B2CF9AE}" pid="4" name="Document Type">
    <vt:lpwstr>2;#Template|89d68c06-f4a2-4368-9e79-eea7d3731822</vt:lpwstr>
  </property>
  <property fmtid="{D5CDD505-2E9C-101B-9397-08002B2CF9AE}" pid="5" name="Audience">
    <vt:lpwstr>4;#Internal Only|a2e37386-5e81-4128-b303-128d081904b4</vt:lpwstr>
  </property>
  <property fmtid="{D5CDD505-2E9C-101B-9397-08002B2CF9AE}" pid="6" name="_dlc_DocIdItemGuid">
    <vt:lpwstr>504f5451-3202-4eb5-99a0-a7e1696afa95</vt:lpwstr>
  </property>
  <property fmtid="{D5CDD505-2E9C-101B-9397-08002B2CF9AE}" pid="7" name="Document Status">
    <vt:lpwstr>3;#Published|e5aeccb0-75e5-4590-aed1-6c148212d739</vt:lpwstr>
  </property>
  <property fmtid="{D5CDD505-2E9C-101B-9397-08002B2CF9AE}" pid="8" name="Order">
    <vt:r8>1300</vt:r8>
  </property>
  <property fmtid="{D5CDD505-2E9C-101B-9397-08002B2CF9AE}" pid="9" name="xd_ProgID">
    <vt:lpwstr/>
  </property>
  <property fmtid="{D5CDD505-2E9C-101B-9397-08002B2CF9AE}" pid="10" name="TemplateUrl">
    <vt:lpwstr/>
  </property>
  <property fmtid="{D5CDD505-2E9C-101B-9397-08002B2CF9AE}" pid="11" name="MSIP_Label_b3106360-028e-4328-a781-d4e474c434bd_Enabled">
    <vt:lpwstr>True</vt:lpwstr>
  </property>
  <property fmtid="{D5CDD505-2E9C-101B-9397-08002B2CF9AE}" pid="12" name="MSIP_Label_b3106360-028e-4328-a781-d4e474c434bd_SiteId">
    <vt:lpwstr>97f6a076-8589-4443-8917-42cf94454bff</vt:lpwstr>
  </property>
  <property fmtid="{D5CDD505-2E9C-101B-9397-08002B2CF9AE}" pid="13" name="MSIP_Label_b3106360-028e-4328-a781-d4e474c434bd_Owner">
    <vt:lpwstr>majones@apptio.com</vt:lpwstr>
  </property>
  <property fmtid="{D5CDD505-2E9C-101B-9397-08002B2CF9AE}" pid="14" name="MSIP_Label_b3106360-028e-4328-a781-d4e474c434bd_SetDate">
    <vt:lpwstr>2019-06-07T23:18:46.5213423Z</vt:lpwstr>
  </property>
  <property fmtid="{D5CDD505-2E9C-101B-9397-08002B2CF9AE}" pid="15" name="MSIP_Label_b3106360-028e-4328-a781-d4e474c434bd_Name">
    <vt:lpwstr>Apptio General</vt:lpwstr>
  </property>
  <property fmtid="{D5CDD505-2E9C-101B-9397-08002B2CF9AE}" pid="16" name="MSIP_Label_b3106360-028e-4328-a781-d4e474c434bd_Application">
    <vt:lpwstr>Microsoft Azure Information Protection</vt:lpwstr>
  </property>
  <property fmtid="{D5CDD505-2E9C-101B-9397-08002B2CF9AE}" pid="17" name="MSIP_Label_b3106360-028e-4328-a781-d4e474c434bd_ActionId">
    <vt:lpwstr>eceee446-0f36-4ad9-a678-9f5624478193</vt:lpwstr>
  </property>
  <property fmtid="{D5CDD505-2E9C-101B-9397-08002B2CF9AE}" pid="18" name="MSIP_Label_b3106360-028e-4328-a781-d4e474c434bd_Extended_MSFT_Method">
    <vt:lpwstr>Automatic</vt:lpwstr>
  </property>
  <property fmtid="{D5CDD505-2E9C-101B-9397-08002B2CF9AE}" pid="19" name="Sensitivity">
    <vt:lpwstr>Apptio General</vt:lpwstr>
  </property>
</Properties>
</file>